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3"/>
  </p:notesMasterIdLst>
  <p:sldIdLst>
    <p:sldId id="305" r:id="rId3"/>
    <p:sldId id="2145708352" r:id="rId4"/>
    <p:sldId id="2145708358" r:id="rId5"/>
    <p:sldId id="2145708353" r:id="rId6"/>
    <p:sldId id="2145708354" r:id="rId7"/>
    <p:sldId id="2145708355" r:id="rId8"/>
    <p:sldId id="2145708356" r:id="rId9"/>
    <p:sldId id="2145708357" r:id="rId10"/>
    <p:sldId id="2145708360" r:id="rId11"/>
    <p:sldId id="331"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A"/>
    <a:srgbClr val="E2D050"/>
    <a:srgbClr val="FFD966"/>
    <a:srgbClr val="8DC7DB"/>
    <a:srgbClr val="F06A74"/>
    <a:srgbClr val="FFB3B3"/>
    <a:srgbClr val="ADBBC7"/>
    <a:srgbClr val="99AA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80342-0A41-4F70-A82E-C6FE789E21C4}" type="datetimeFigureOut">
              <a:rPr lang="fr-FR" smtClean="0"/>
              <a:t>07/06/2026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5810-1610-4578-A828-9B373A65EFE6}" type="slidenum">
              <a:rPr lang="fr-FR" smtClean="0"/>
              <a:t>‹N°›</a:t>
            </a:fld>
            <a:endParaRPr lang="fr-FR"/>
          </a:p>
        </p:txBody>
      </p:sp>
    </p:spTree>
    <p:extLst>
      <p:ext uri="{BB962C8B-B14F-4D97-AF65-F5344CB8AC3E}">
        <p14:creationId xmlns:p14="http://schemas.microsoft.com/office/powerpoint/2010/main" val="169187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6.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
        <p:nvSpPr>
          <p:cNvPr id="4" name="Shape 1016"/>
          <p:cNvSpPr>
            <a:spLocks noChangeArrowheads="1"/>
          </p:cNvSpPr>
          <p:nvPr userDrawn="1"/>
        </p:nvSpPr>
        <p:spPr bwMode="auto">
          <a:xfrm>
            <a:off x="0" y="1946599"/>
            <a:ext cx="12192000" cy="2880000"/>
          </a:xfrm>
          <a:prstGeom prst="rect">
            <a:avLst/>
          </a:prstGeom>
          <a:solidFill>
            <a:srgbClr val="212123">
              <a:alpha val="53000"/>
            </a:srgbClr>
          </a:solidFill>
          <a:ln>
            <a:noFill/>
          </a:ln>
        </p:spPr>
        <p:txBody>
          <a:bodyPr lIns="25400" tIns="25400" rIns="25400" bIns="25400" anchor="ctr"/>
          <a:lstStyle/>
          <a:p>
            <a:pPr algn="ctr" defTabSz="412730" fontAlgn="base" hangingPunct="0">
              <a:spcBef>
                <a:spcPct val="0"/>
              </a:spcBef>
              <a:spcAft>
                <a:spcPct val="0"/>
              </a:spcAft>
            </a:pPr>
            <a:endParaRPr lang="fr-FR" sz="1600" dirty="0">
              <a:solidFill>
                <a:srgbClr val="FFFFFF"/>
              </a:solidFill>
              <a:latin typeface="Lato Regular" panose="020F0502020204030203" pitchFamily="34" charset="0"/>
              <a:ea typeface="ＭＳ Ｐゴシック" charset="0"/>
              <a:sym typeface="Helvetica Light" charset="0"/>
            </a:endParaRPr>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13171" y="5501452"/>
            <a:ext cx="1570263" cy="523421"/>
          </a:xfrm>
          <a:prstGeom prst="rect">
            <a:avLst/>
          </a:prstGeom>
        </p:spPr>
      </p:pic>
      <p:grpSp>
        <p:nvGrpSpPr>
          <p:cNvPr id="8" name="Group 43"/>
          <p:cNvGrpSpPr>
            <a:grpSpLocks/>
          </p:cNvGrpSpPr>
          <p:nvPr userDrawn="1"/>
        </p:nvGrpSpPr>
        <p:grpSpPr bwMode="auto">
          <a:xfrm>
            <a:off x="702195" y="1"/>
            <a:ext cx="1358900" cy="2319772"/>
            <a:chOff x="0" y="-3877892"/>
            <a:chExt cx="2716469" cy="4639892"/>
          </a:xfrm>
        </p:grpSpPr>
        <p:sp>
          <p:nvSpPr>
            <p:cNvPr id="9" name="Shape 38"/>
            <p:cNvSpPr>
              <a:spLocks noChangeArrowheads="1"/>
            </p:cNvSpPr>
            <p:nvPr/>
          </p:nvSpPr>
          <p:spPr bwMode="auto">
            <a:xfrm>
              <a:off x="0" y="-3877892"/>
              <a:ext cx="461984" cy="4639892"/>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19050" tIns="19050" rIns="19050" bIns="19050" anchor="ctr"/>
            <a:lstStyle/>
            <a:p>
              <a:pPr algn="ctr" defTabSz="412730" fontAlgn="base" hangingPunct="0">
                <a:spcBef>
                  <a:spcPct val="0"/>
                </a:spcBef>
                <a:spcAft>
                  <a:spcPct val="0"/>
                </a:spcAft>
              </a:pPr>
              <a:endParaRPr lang="fr-FR" sz="1600" dirty="0">
                <a:solidFill>
                  <a:srgbClr val="2B72FF"/>
                </a:solidFill>
                <a:latin typeface="Lato Regular" panose="020F0502020204030203" pitchFamily="34" charset="0"/>
                <a:ea typeface="ＭＳ Ｐゴシック" charset="0"/>
                <a:sym typeface="Helvetica Light" charset="0"/>
              </a:endParaRPr>
            </a:p>
          </p:txBody>
        </p:sp>
        <p:sp>
          <p:nvSpPr>
            <p:cNvPr id="10" name="Shape 39"/>
            <p:cNvSpPr>
              <a:spLocks noChangeArrowheads="1"/>
            </p:cNvSpPr>
            <p:nvPr/>
          </p:nvSpPr>
          <p:spPr bwMode="auto">
            <a:xfrm>
              <a:off x="563621" y="0"/>
              <a:ext cx="461985" cy="762000"/>
            </a:xfrm>
            <a:prstGeom prst="rect">
              <a:avLst/>
            </a:prstGeom>
            <a:solidFill>
              <a:schemeClr val="accent5"/>
            </a:solidFill>
            <a:ln w="12700">
              <a:noFill/>
              <a:miter lim="400000"/>
              <a:headEnd/>
              <a:tailEnd/>
            </a:ln>
          </p:spPr>
          <p:txBody>
            <a:bodyPr lIns="19050" tIns="19050" rIns="19050" bIns="19050" anchor="ctr"/>
            <a:lstStyle/>
            <a:p>
              <a:pPr algn="ctr" defTabSz="412730" fontAlgn="base" hangingPunct="0">
                <a:spcBef>
                  <a:spcPct val="0"/>
                </a:spcBef>
                <a:spcAft>
                  <a:spcPct val="0"/>
                </a:spcAft>
              </a:pPr>
              <a:endParaRPr lang="fr-FR" sz="1600" dirty="0">
                <a:solidFill>
                  <a:srgbClr val="E84E0F"/>
                </a:solidFill>
                <a:latin typeface="Lato Regular" panose="020F0502020204030203" pitchFamily="34" charset="0"/>
                <a:ea typeface="ＭＳ Ｐゴシック" charset="0"/>
                <a:sym typeface="Helvetica Light" charset="0"/>
              </a:endParaRPr>
            </a:p>
          </p:txBody>
        </p:sp>
        <p:sp>
          <p:nvSpPr>
            <p:cNvPr id="11" name="Shape 40"/>
            <p:cNvSpPr/>
            <p:nvPr/>
          </p:nvSpPr>
          <p:spPr>
            <a:xfrm>
              <a:off x="1126573" y="-57"/>
              <a:ext cx="463323" cy="762057"/>
            </a:xfrm>
            <a:prstGeom prst="rect">
              <a:avLst/>
            </a:prstGeom>
            <a:solidFill>
              <a:schemeClr val="bg1"/>
            </a:solidFill>
            <a:ln w="12700" cap="flat">
              <a:noFill/>
              <a:miter lim="400000"/>
            </a:ln>
            <a:effectLst/>
          </p:spPr>
          <p:txBody>
            <a:bodyPr lIns="19050" tIns="19050" rIns="19050" bIns="19050" anchor="ctr"/>
            <a:lstStyle/>
            <a:p>
              <a:pPr algn="ctr" defTabSz="412730" fontAlgn="base" hangingPunct="0">
                <a:spcBef>
                  <a:spcPct val="0"/>
                </a:spcBef>
                <a:spcAft>
                  <a:spcPct val="0"/>
                </a:spcAft>
              </a:pPr>
              <a:endParaRPr lang="fr-FR" sz="1600" dirty="0">
                <a:solidFill>
                  <a:srgbClr val="2B72FF"/>
                </a:solidFill>
                <a:latin typeface="Lato Regular" panose="020F0502020204030203" pitchFamily="34" charset="0"/>
                <a:ea typeface="ＭＳ Ｐゴシック" charset="0"/>
                <a:sym typeface="Helvetica Light" charset="0"/>
              </a:endParaRPr>
            </a:p>
          </p:txBody>
        </p:sp>
        <p:sp>
          <p:nvSpPr>
            <p:cNvPr id="12" name="Shape 41"/>
            <p:cNvSpPr/>
            <p:nvPr/>
          </p:nvSpPr>
          <p:spPr>
            <a:xfrm>
              <a:off x="1691446" y="-57"/>
              <a:ext cx="461737" cy="762057"/>
            </a:xfrm>
            <a:prstGeom prst="rect">
              <a:avLst/>
            </a:prstGeom>
            <a:solidFill>
              <a:schemeClr val="accent2"/>
            </a:solidFill>
            <a:ln w="12700" cap="flat">
              <a:noFill/>
              <a:miter lim="400000"/>
            </a:ln>
            <a:effectLst/>
          </p:spPr>
          <p:txBody>
            <a:bodyPr lIns="19050" tIns="19050" rIns="19050" bIns="19050" anchor="ctr"/>
            <a:lstStyle/>
            <a:p>
              <a:pPr algn="ctr" defTabSz="412730" fontAlgn="base" hangingPunct="0">
                <a:spcBef>
                  <a:spcPct val="0"/>
                </a:spcBef>
                <a:spcAft>
                  <a:spcPct val="0"/>
                </a:spcAft>
              </a:pPr>
              <a:endParaRPr lang="fr-FR" sz="1600" dirty="0">
                <a:solidFill>
                  <a:srgbClr val="2B72FF"/>
                </a:solidFill>
                <a:latin typeface="Lato Regular" panose="020F0502020204030203" pitchFamily="34" charset="0"/>
                <a:ea typeface="ＭＳ Ｐゴシック" charset="0"/>
                <a:sym typeface="Helvetica Light" charset="0"/>
              </a:endParaRPr>
            </a:p>
          </p:txBody>
        </p:sp>
        <p:sp>
          <p:nvSpPr>
            <p:cNvPr id="13" name="Shape 42"/>
            <p:cNvSpPr/>
            <p:nvPr/>
          </p:nvSpPr>
          <p:spPr>
            <a:xfrm>
              <a:off x="2254733" y="-57"/>
              <a:ext cx="461736" cy="762057"/>
            </a:xfrm>
            <a:prstGeom prst="rect">
              <a:avLst/>
            </a:prstGeom>
            <a:solidFill>
              <a:schemeClr val="accent3"/>
            </a:solidFill>
            <a:ln w="12700" cap="flat">
              <a:noFill/>
              <a:miter lim="400000"/>
            </a:ln>
            <a:effectLst/>
          </p:spPr>
          <p:txBody>
            <a:bodyPr lIns="19050" tIns="19050" rIns="19050" bIns="19050" anchor="ctr"/>
            <a:lstStyle/>
            <a:p>
              <a:pPr algn="ctr" defTabSz="412730" fontAlgn="base" hangingPunct="0">
                <a:spcBef>
                  <a:spcPct val="0"/>
                </a:spcBef>
                <a:spcAft>
                  <a:spcPct val="0"/>
                </a:spcAft>
              </a:pPr>
              <a:endParaRPr lang="fr-FR" sz="1600" dirty="0">
                <a:solidFill>
                  <a:srgbClr val="2B72FF"/>
                </a:solidFill>
                <a:latin typeface="Lato Regular" panose="020F0502020204030203" pitchFamily="34" charset="0"/>
                <a:ea typeface="ＭＳ Ｐゴシック" charset="0"/>
                <a:sym typeface="Helvetica Light" charset="0"/>
              </a:endParaRPr>
            </a:p>
          </p:txBody>
        </p:sp>
      </p:grpSp>
      <p:sp>
        <p:nvSpPr>
          <p:cNvPr id="17" name="Espace réservé du texte 10"/>
          <p:cNvSpPr>
            <a:spLocks noGrp="1"/>
          </p:cNvSpPr>
          <p:nvPr>
            <p:ph type="body" sz="quarter" idx="10"/>
          </p:nvPr>
        </p:nvSpPr>
        <p:spPr>
          <a:xfrm>
            <a:off x="2189295" y="5679564"/>
            <a:ext cx="3959012" cy="304669"/>
          </a:xfrm>
          <a:prstGeom prst="rect">
            <a:avLst/>
          </a:prstGeom>
        </p:spPr>
        <p:txBody>
          <a:bodyPr>
            <a:noAutofit/>
          </a:bodyPr>
          <a:lstStyle>
            <a:lvl1pPr marL="0" indent="0">
              <a:buFont typeface="Arial" panose="020B0604020202020204" pitchFamily="34" charset="0"/>
              <a:buNone/>
              <a:defRPr lang="fr-FR" sz="1867" b="1" kern="1200" spc="0" dirty="0">
                <a:solidFill>
                  <a:schemeClr val="bg1"/>
                </a:solidFill>
                <a:latin typeface="Lato Regular" panose="020F0502020204030203" pitchFamily="34" charset="0"/>
                <a:ea typeface="Lato Semibold" charset="0"/>
                <a:cs typeface="Lato Semibold" charset="0"/>
                <a:sym typeface="Lato Light"/>
              </a:defRPr>
            </a:lvl1pPr>
          </a:lstStyle>
          <a:p>
            <a:pPr lvl="0"/>
            <a:r>
              <a:rPr lang="fr-FR"/>
              <a:t>Modifiez les styles du texte du masque</a:t>
            </a:r>
          </a:p>
        </p:txBody>
      </p:sp>
      <p:sp>
        <p:nvSpPr>
          <p:cNvPr id="14" name="Titre 1"/>
          <p:cNvSpPr>
            <a:spLocks noGrp="1"/>
          </p:cNvSpPr>
          <p:nvPr>
            <p:ph type="title"/>
          </p:nvPr>
        </p:nvSpPr>
        <p:spPr>
          <a:xfrm>
            <a:off x="2189295" y="2377866"/>
            <a:ext cx="9694139" cy="2072215"/>
          </a:xfrm>
          <a:prstGeom prst="rect">
            <a:avLst/>
          </a:prstGeom>
        </p:spPr>
        <p:txBody>
          <a:bodyPr anchor="ctr" anchorCtr="0"/>
          <a:lstStyle>
            <a:lvl1pPr>
              <a:defRPr sz="3733" b="0">
                <a:solidFill>
                  <a:schemeClr val="bg1"/>
                </a:solidFill>
                <a:latin typeface="Lato Regular" panose="020F050202020403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288797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a:xfrm>
            <a:off x="-1488" y="2074353"/>
            <a:ext cx="12192000" cy="2724387"/>
          </a:xfrm>
          <a:prstGeom prst="rect">
            <a:avLst/>
          </a:prstGeom>
          <a:solidFill>
            <a:srgbClr val="7E93A7"/>
          </a:solidFill>
          <a:ln>
            <a:noFill/>
          </a:ln>
        </p:spPr>
        <p:txBody>
          <a:bodyPr lIns="25400" tIns="25400" rIns="25400" bIns="25400" anchor="ctr"/>
          <a:lstStyle/>
          <a:p>
            <a:pPr lvl="0" algn="l" defTabSz="412730" fontAlgn="base" hangingPunct="0">
              <a:spcBef>
                <a:spcPct val="0"/>
              </a:spcBef>
              <a:spcAft>
                <a:spcPct val="0"/>
              </a:spcAft>
            </a:pPr>
            <a:endParaRPr lang="fr-FR" sz="16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10" name="Espace réservé du texte 10"/>
          <p:cNvSpPr>
            <a:spLocks noGrp="1"/>
          </p:cNvSpPr>
          <p:nvPr>
            <p:ph type="body" sz="quarter" idx="10"/>
          </p:nvPr>
        </p:nvSpPr>
        <p:spPr>
          <a:xfrm>
            <a:off x="1281431" y="3070918"/>
            <a:ext cx="9667221" cy="304669"/>
          </a:xfrm>
          <a:prstGeom prst="rect">
            <a:avLst/>
          </a:prstGeom>
        </p:spPr>
        <p:txBody>
          <a:bodyPr>
            <a:noAutofit/>
          </a:bodyPr>
          <a:lstStyle>
            <a:lvl1pPr marL="0" indent="0" algn="l">
              <a:spcBef>
                <a:spcPts val="0"/>
              </a:spcBef>
              <a:buFont typeface="Arial" panose="020B0604020202020204" pitchFamily="34" charset="0"/>
              <a:buNone/>
              <a:defRPr lang="fr-FR" sz="2000" b="0" kern="1200" spc="0" dirty="0">
                <a:solidFill>
                  <a:schemeClr val="bg1"/>
                </a:solidFill>
                <a:latin typeface="Lato" panose="020F0502020204030203" pitchFamily="34" charset="0"/>
                <a:ea typeface="Lato" panose="020F0502020204030203" pitchFamily="34" charset="0"/>
                <a:cs typeface="Lato" panose="020F0502020204030203" pitchFamily="34" charset="0"/>
                <a:sym typeface="Lato Light"/>
              </a:defRPr>
            </a:lvl1pPr>
          </a:lstStyle>
          <a:p>
            <a:pPr lvl="0"/>
            <a:r>
              <a:rPr lang="en-US"/>
              <a:t>Click to edit Master text styles</a:t>
            </a:r>
          </a:p>
        </p:txBody>
      </p:sp>
      <p:sp>
        <p:nvSpPr>
          <p:cNvPr id="11" name="Titre 1"/>
          <p:cNvSpPr>
            <a:spLocks noGrp="1"/>
          </p:cNvSpPr>
          <p:nvPr>
            <p:ph type="title"/>
          </p:nvPr>
        </p:nvSpPr>
        <p:spPr>
          <a:xfrm>
            <a:off x="1278141" y="2406653"/>
            <a:ext cx="9694139" cy="671828"/>
          </a:xfrm>
          <a:prstGeom prst="rect">
            <a:avLst/>
          </a:prstGeom>
        </p:spPr>
        <p:txBody>
          <a:bodyPr/>
          <a:lstStyle>
            <a:lvl1pPr algn="l">
              <a:defRPr sz="4533" b="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fr-FR" dirty="0"/>
          </a:p>
        </p:txBody>
      </p:sp>
      <p:grpSp>
        <p:nvGrpSpPr>
          <p:cNvPr id="12" name="Groupe 17"/>
          <p:cNvGrpSpPr/>
          <p:nvPr/>
        </p:nvGrpSpPr>
        <p:grpSpPr>
          <a:xfrm>
            <a:off x="10782300" y="4418740"/>
            <a:ext cx="1406000" cy="2439261"/>
            <a:chOff x="0" y="2386800"/>
            <a:chExt cx="1054500" cy="1829446"/>
          </a:xfrm>
        </p:grpSpPr>
        <p:sp>
          <p:nvSpPr>
            <p:cNvPr id="13" name="Rectangle 12"/>
            <p:cNvSpPr/>
            <p:nvPr/>
          </p:nvSpPr>
          <p:spPr>
            <a:xfrm>
              <a:off x="0" y="2386800"/>
              <a:ext cx="172800" cy="1829446"/>
            </a:xfrm>
            <a:prstGeom prst="rect">
              <a:avLst/>
            </a:prstGeom>
            <a:solidFill>
              <a:schemeClr val="accent1"/>
            </a:solidFill>
            <a:ln w="3175" cap="flat">
              <a:noFill/>
              <a:miter lim="400000"/>
            </a:ln>
            <a:effectLst/>
          </p:spPr>
          <p:txBody>
            <a:bodyPr lIns="19050" tIns="19050" rIns="19050" bIns="19050" anchor="ctr"/>
            <a:lstStyle/>
            <a:p>
              <a:pPr lvl="0" algn="l"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4" name="Rectangle 13"/>
            <p:cNvSpPr/>
            <p:nvPr/>
          </p:nvSpPr>
          <p:spPr>
            <a:xfrm>
              <a:off x="220425" y="2386800"/>
              <a:ext cx="172800" cy="284400"/>
            </a:xfrm>
            <a:prstGeom prst="rect">
              <a:avLst/>
            </a:prstGeom>
            <a:solidFill>
              <a:schemeClr val="accent5"/>
            </a:solidFill>
            <a:ln w="3175" cap="flat">
              <a:noFill/>
              <a:miter lim="400000"/>
            </a:ln>
            <a:effectLst/>
          </p:spPr>
          <p:txBody>
            <a:bodyPr lIns="19050" tIns="19050" rIns="19050" bIns="19050" anchor="ctr"/>
            <a:lstStyle/>
            <a:p>
              <a:pPr lvl="0" algn="l"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440850" y="2386800"/>
              <a:ext cx="172800" cy="284400"/>
            </a:xfrm>
            <a:prstGeom prst="rect">
              <a:avLst/>
            </a:prstGeom>
            <a:solidFill>
              <a:schemeClr val="bg1"/>
            </a:solidFill>
            <a:ln w="3175" cap="flat">
              <a:noFill/>
              <a:miter lim="400000"/>
            </a:ln>
            <a:effectLst/>
          </p:spPr>
          <p:txBody>
            <a:bodyPr lIns="19050" tIns="19050" rIns="19050" bIns="19050" anchor="ctr"/>
            <a:lstStyle/>
            <a:p>
              <a:pPr lvl="0" algn="l"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6" name="Rectangle 15"/>
            <p:cNvSpPr/>
            <p:nvPr/>
          </p:nvSpPr>
          <p:spPr>
            <a:xfrm>
              <a:off x="661275" y="2386800"/>
              <a:ext cx="172800" cy="284400"/>
            </a:xfrm>
            <a:prstGeom prst="rect">
              <a:avLst/>
            </a:prstGeom>
            <a:solidFill>
              <a:schemeClr val="accent6"/>
            </a:solidFill>
            <a:ln w="3175" cap="flat">
              <a:noFill/>
              <a:miter lim="400000"/>
            </a:ln>
            <a:effectLst/>
          </p:spPr>
          <p:txBody>
            <a:bodyPr lIns="19050" tIns="19050" rIns="19050" bIns="19050" anchor="ctr"/>
            <a:lstStyle/>
            <a:p>
              <a:pPr lvl="0" algn="l"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7" name="Rectangle 16"/>
            <p:cNvSpPr/>
            <p:nvPr/>
          </p:nvSpPr>
          <p:spPr>
            <a:xfrm>
              <a:off x="881700" y="2386800"/>
              <a:ext cx="172800" cy="284400"/>
            </a:xfrm>
            <a:prstGeom prst="rect">
              <a:avLst/>
            </a:prstGeom>
            <a:solidFill>
              <a:schemeClr val="accent3"/>
            </a:solidFill>
            <a:ln w="3175" cap="flat">
              <a:noFill/>
              <a:miter lim="400000"/>
            </a:ln>
            <a:effectLst/>
          </p:spPr>
          <p:txBody>
            <a:bodyPr lIns="19050" tIns="19050" rIns="19050" bIns="19050" anchor="ctr"/>
            <a:lstStyle/>
            <a:p>
              <a:pPr lvl="0" algn="l"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grpSp>
      <p:sp>
        <p:nvSpPr>
          <p:cNvPr id="18" name="Rectangle 17"/>
          <p:cNvSpPr/>
          <p:nvPr/>
        </p:nvSpPr>
        <p:spPr>
          <a:xfrm>
            <a:off x="0" y="2070453"/>
            <a:ext cx="230400" cy="931200"/>
          </a:xfrm>
          <a:prstGeom prst="rect">
            <a:avLst/>
          </a:prstGeom>
          <a:solidFill>
            <a:schemeClr val="accent1"/>
          </a:solidFill>
          <a:ln w="3175" cap="flat">
            <a:noFill/>
            <a:miter lim="400000"/>
          </a:ln>
          <a:effectLst/>
        </p:spPr>
        <p:txBody>
          <a:bodyPr lIns="25400" tIns="25400" rIns="25400" bIns="25400" anchor="ctr"/>
          <a:lstStyle/>
          <a:p>
            <a:pPr lvl="0" algn="l"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5139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Espace réservé du contenu 2"/>
          <p:cNvSpPr>
            <a:spLocks noGrp="1"/>
          </p:cNvSpPr>
          <p:nvPr>
            <p:ph idx="1" hasCustomPrompt="1"/>
          </p:nvPr>
        </p:nvSpPr>
        <p:spPr>
          <a:xfrm>
            <a:off x="429684" y="1797051"/>
            <a:ext cx="11432221" cy="4349748"/>
          </a:xfrm>
          <a:prstGeom prst="rect">
            <a:avLst/>
          </a:prstGeom>
        </p:spPr>
        <p:txBody>
          <a:bodyPr lIns="0"/>
          <a:lstStyle>
            <a:lvl1pPr marL="179913" indent="-179913">
              <a:buClr>
                <a:schemeClr val="accent1"/>
              </a:buClr>
              <a:buFont typeface="Wingdings" panose="05000000000000000000" pitchFamily="2" charset="2"/>
              <a:buChar char="§"/>
              <a:defRPr sz="2133">
                <a:solidFill>
                  <a:schemeClr val="tx2"/>
                </a:solidFill>
                <a:latin typeface="Lato" panose="020F0502020204030203" pitchFamily="34" charset="0"/>
                <a:ea typeface="Lato" panose="020F0502020204030203" pitchFamily="34" charset="0"/>
                <a:cs typeface="Lato" panose="020F0502020204030203" pitchFamily="34" charset="0"/>
              </a:defRPr>
            </a:lvl1pPr>
            <a:lvl2pPr marL="478355" indent="-234945">
              <a:buClr>
                <a:schemeClr val="accent1"/>
              </a:buClr>
              <a:buSzPct val="60000"/>
              <a:buFont typeface="Wingdings 3" panose="05040102010807070707" pitchFamily="18" charset="2"/>
              <a:buChar char=""/>
              <a:tabLst/>
              <a:defRPr sz="1867">
                <a:solidFill>
                  <a:schemeClr val="tx2"/>
                </a:solidFill>
                <a:latin typeface="Lato" panose="020F0502020204030203" pitchFamily="34" charset="0"/>
                <a:ea typeface="Lato" panose="020F0502020204030203" pitchFamily="34" charset="0"/>
                <a:cs typeface="Lato" panose="020F0502020204030203" pitchFamily="34" charset="0"/>
              </a:defRPr>
            </a:lvl2pPr>
            <a:lvl3pPr marL="721766" indent="-243411">
              <a:buClr>
                <a:schemeClr val="accent1"/>
              </a:buClr>
              <a:buSzPct val="60000"/>
              <a:buFont typeface="Wingdings" panose="05000000000000000000" pitchFamily="2" charset="2"/>
              <a:buChar char="l"/>
              <a:tabLst/>
              <a:defRPr sz="1600">
                <a:solidFill>
                  <a:schemeClr val="tx2"/>
                </a:solidFill>
                <a:latin typeface="Lato" panose="020F0502020204030203" pitchFamily="34" charset="0"/>
                <a:ea typeface="Lato" panose="020F0502020204030203" pitchFamily="34" charset="0"/>
                <a:cs typeface="Lato" panose="020F0502020204030203" pitchFamily="34" charset="0"/>
              </a:defRPr>
            </a:lvl3pPr>
            <a:lvl4pPr marL="901677" indent="-179913">
              <a:buClr>
                <a:schemeClr val="accent1"/>
              </a:buClr>
              <a:buFont typeface="Arial" panose="020B0604020202020204" pitchFamily="34" charset="0"/>
              <a:buChar char="-"/>
              <a:tabLst/>
              <a:defRPr sz="1467">
                <a:solidFill>
                  <a:schemeClr val="tx2"/>
                </a:solidFill>
                <a:latin typeface="Lato" panose="020F0502020204030203" pitchFamily="34" charset="0"/>
                <a:ea typeface="Lato" panose="020F0502020204030203" pitchFamily="34" charset="0"/>
                <a:cs typeface="Lato" panose="020F0502020204030203" pitchFamily="34" charset="0"/>
              </a:defRPr>
            </a:lvl4pPr>
          </a:lstStyle>
          <a:p>
            <a:pPr lvl="0"/>
            <a:r>
              <a:rPr lang="fr-FR" dirty="0"/>
              <a:t>Level 1 </a:t>
            </a:r>
            <a:r>
              <a:rPr lang="fr-FR" dirty="0" err="1"/>
              <a:t>text</a:t>
            </a:r>
            <a:endParaRPr lang="fr-FR" dirty="0"/>
          </a:p>
          <a:p>
            <a:pPr lvl="1"/>
            <a:r>
              <a:rPr lang="fr-FR" dirty="0"/>
              <a:t>Level 2 </a:t>
            </a:r>
            <a:r>
              <a:rPr lang="fr-FR" dirty="0" err="1"/>
              <a:t>text</a:t>
            </a:r>
            <a:endParaRPr lang="fr-FR" dirty="0"/>
          </a:p>
          <a:p>
            <a:pPr lvl="2"/>
            <a:r>
              <a:rPr lang="fr-FR" dirty="0"/>
              <a:t>Level 3 </a:t>
            </a:r>
            <a:r>
              <a:rPr lang="fr-FR" dirty="0" err="1"/>
              <a:t>text</a:t>
            </a:r>
            <a:endParaRPr lang="fr-FR" dirty="0"/>
          </a:p>
          <a:p>
            <a:pPr lvl="3"/>
            <a:r>
              <a:rPr lang="fr-FR" dirty="0"/>
              <a:t>Level 4 </a:t>
            </a:r>
            <a:r>
              <a:rPr lang="fr-FR" dirty="0" err="1"/>
              <a:t>text</a:t>
            </a:r>
            <a:endParaRPr lang="fr-FR" dirty="0"/>
          </a:p>
        </p:txBody>
      </p:sp>
      <p:sp>
        <p:nvSpPr>
          <p:cNvPr id="8" name="Espace réservé du texte 10"/>
          <p:cNvSpPr>
            <a:spLocks noGrp="1"/>
          </p:cNvSpPr>
          <p:nvPr>
            <p:ph type="body" sz="quarter" idx="10"/>
          </p:nvPr>
        </p:nvSpPr>
        <p:spPr>
          <a:xfrm>
            <a:off x="287868" y="60603"/>
            <a:ext cx="10461413" cy="304669"/>
          </a:xfrm>
          <a:prstGeom prst="rect">
            <a:avLst/>
          </a:prstGeom>
        </p:spPr>
        <p:txBody>
          <a:bodyPr>
            <a:noAutofit/>
          </a:bodyPr>
          <a:lstStyle>
            <a:lvl1pPr marL="0" indent="0">
              <a:buFont typeface="Arial" panose="020B0604020202020204" pitchFamily="34" charset="0"/>
              <a:buNone/>
              <a:defRPr sz="1600" b="0" baseline="0">
                <a:solidFill>
                  <a:schemeClr val="tx2"/>
                </a:solidFill>
                <a:latin typeface="Lato" panose="020F0502020204030203" pitchFamily="34" charset="0"/>
                <a:ea typeface="Lato" panose="020F0502020204030203" pitchFamily="34" charset="0"/>
                <a:cs typeface="Lato" panose="020F0502020204030203" pitchFamily="34" charset="0"/>
              </a:defRPr>
            </a:lvl1pPr>
          </a:lstStyle>
          <a:p>
            <a:pPr lvl="0"/>
            <a:r>
              <a:rPr lang="en-US"/>
              <a:t>Click to edit Master text styles</a:t>
            </a:r>
          </a:p>
        </p:txBody>
      </p:sp>
      <p:pic>
        <p:nvPicPr>
          <p:cNvPr id="9" name="Imag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61915" y="149378"/>
            <a:ext cx="690895" cy="228737"/>
          </a:xfrm>
          <a:prstGeom prst="rect">
            <a:avLst/>
          </a:prstGeom>
        </p:spPr>
      </p:pic>
      <p:sp>
        <p:nvSpPr>
          <p:cNvPr id="10" name="Rectangle 9"/>
          <p:cNvSpPr/>
          <p:nvPr/>
        </p:nvSpPr>
        <p:spPr>
          <a:xfrm>
            <a:off x="12033600" y="320515"/>
            <a:ext cx="158400" cy="57600"/>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1" name="ZoneTexte 27"/>
          <p:cNvSpPr txBox="1"/>
          <p:nvPr/>
        </p:nvSpPr>
        <p:spPr>
          <a:xfrm>
            <a:off x="11443878" y="150637"/>
            <a:ext cx="649279" cy="276999"/>
          </a:xfrm>
          <a:prstGeom prst="rect">
            <a:avLst/>
          </a:prstGeom>
          <a:noFill/>
        </p:spPr>
        <p:txBody>
          <a:bodyPr wrap="square" rtlCol="0">
            <a:spAutoFit/>
          </a:bodyPr>
          <a:lstStyle/>
          <a:p>
            <a:pPr algn="r"/>
            <a:fld id="{58DB4608-C8F9-4B4A-9256-BCA7D067C590}" type="slidenum">
              <a:rPr lang="fr-FR" sz="1200" smtClean="0">
                <a:solidFill>
                  <a:schemeClr val="tx2"/>
                </a:solidFill>
                <a:latin typeface="Lato" panose="020F0502020204030203" pitchFamily="34" charset="0"/>
                <a:ea typeface="Lato" panose="020F0502020204030203" pitchFamily="34" charset="0"/>
                <a:cs typeface="Lato" panose="020F0502020204030203" pitchFamily="34" charset="0"/>
              </a:rPr>
              <a:pPr algn="r"/>
              <a:t>‹N°›</a:t>
            </a:fld>
            <a:endParaRPr lang="fr-FR" sz="12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12" name="Rectangle 11"/>
          <p:cNvSpPr/>
          <p:nvPr/>
        </p:nvSpPr>
        <p:spPr>
          <a:xfrm>
            <a:off x="0" y="1"/>
            <a:ext cx="230400" cy="817033"/>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3" name="Titre 1"/>
          <p:cNvSpPr>
            <a:spLocks noGrp="1"/>
          </p:cNvSpPr>
          <p:nvPr>
            <p:ph type="title"/>
          </p:nvPr>
        </p:nvSpPr>
        <p:spPr>
          <a:xfrm>
            <a:off x="287868" y="315386"/>
            <a:ext cx="10451253" cy="1022348"/>
          </a:xfrm>
          <a:prstGeom prst="rect">
            <a:avLst/>
          </a:prstGeom>
        </p:spPr>
        <p:txBody>
          <a:bodyPr/>
          <a:lstStyle>
            <a:lvl1pPr algn="l">
              <a:defRPr sz="3467" b="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fr-FR" dirty="0"/>
          </a:p>
        </p:txBody>
      </p:sp>
    </p:spTree>
    <p:extLst>
      <p:ext uri="{BB962C8B-B14F-4D97-AF65-F5344CB8AC3E}">
        <p14:creationId xmlns:p14="http://schemas.microsoft.com/office/powerpoint/2010/main" val="2533771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0" name="Imag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61915" y="149378"/>
            <a:ext cx="690895" cy="228737"/>
          </a:xfrm>
          <a:prstGeom prst="rect">
            <a:avLst/>
          </a:prstGeom>
        </p:spPr>
      </p:pic>
      <p:sp>
        <p:nvSpPr>
          <p:cNvPr id="11" name="Rectangle 10"/>
          <p:cNvSpPr/>
          <p:nvPr/>
        </p:nvSpPr>
        <p:spPr>
          <a:xfrm>
            <a:off x="12033600" y="320515"/>
            <a:ext cx="158400" cy="57600"/>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2" name="ZoneTexte 27"/>
          <p:cNvSpPr txBox="1"/>
          <p:nvPr/>
        </p:nvSpPr>
        <p:spPr>
          <a:xfrm>
            <a:off x="11443878" y="150637"/>
            <a:ext cx="649279" cy="276999"/>
          </a:xfrm>
          <a:prstGeom prst="rect">
            <a:avLst/>
          </a:prstGeom>
          <a:noFill/>
        </p:spPr>
        <p:txBody>
          <a:bodyPr wrap="square" rtlCol="0">
            <a:spAutoFit/>
          </a:bodyPr>
          <a:lstStyle/>
          <a:p>
            <a:pPr algn="r"/>
            <a:fld id="{58DB4608-C8F9-4B4A-9256-BCA7D067C590}" type="slidenum">
              <a:rPr lang="fr-FR" sz="1200" smtClean="0">
                <a:solidFill>
                  <a:schemeClr val="tx2"/>
                </a:solidFill>
                <a:latin typeface="Lato" panose="020F0502020204030203" pitchFamily="34" charset="0"/>
                <a:ea typeface="Lato" panose="020F0502020204030203" pitchFamily="34" charset="0"/>
                <a:cs typeface="Lato" panose="020F0502020204030203" pitchFamily="34" charset="0"/>
              </a:rPr>
              <a:pPr algn="r"/>
              <a:t>‹N°›</a:t>
            </a:fld>
            <a:endParaRPr lang="fr-FR" sz="12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13" name="Rectangle 12"/>
          <p:cNvSpPr/>
          <p:nvPr/>
        </p:nvSpPr>
        <p:spPr>
          <a:xfrm>
            <a:off x="0" y="1"/>
            <a:ext cx="230400" cy="817033"/>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4" name="Espace réservé du texte 10"/>
          <p:cNvSpPr>
            <a:spLocks noGrp="1"/>
          </p:cNvSpPr>
          <p:nvPr>
            <p:ph type="body" sz="quarter" idx="10"/>
          </p:nvPr>
        </p:nvSpPr>
        <p:spPr>
          <a:xfrm>
            <a:off x="287868" y="60603"/>
            <a:ext cx="10461413" cy="304669"/>
          </a:xfrm>
          <a:prstGeom prst="rect">
            <a:avLst/>
          </a:prstGeom>
        </p:spPr>
        <p:txBody>
          <a:bodyPr>
            <a:noAutofit/>
          </a:bodyPr>
          <a:lstStyle>
            <a:lvl1pPr marL="0" indent="0">
              <a:buFont typeface="Arial" panose="020B0604020202020204" pitchFamily="34" charset="0"/>
              <a:buNone/>
              <a:defRPr sz="1600" b="0" baseline="0">
                <a:solidFill>
                  <a:schemeClr val="tx2"/>
                </a:solidFill>
                <a:latin typeface="Lato" panose="020F0502020204030203" pitchFamily="34" charset="0"/>
                <a:ea typeface="Lato" panose="020F0502020204030203" pitchFamily="34" charset="0"/>
                <a:cs typeface="Lato" panose="020F0502020204030203" pitchFamily="34" charset="0"/>
              </a:defRPr>
            </a:lvl1pPr>
          </a:lstStyle>
          <a:p>
            <a:pPr lvl="0"/>
            <a:r>
              <a:rPr lang="en-US"/>
              <a:t>Click to edit Master text styles</a:t>
            </a:r>
          </a:p>
        </p:txBody>
      </p:sp>
      <p:sp>
        <p:nvSpPr>
          <p:cNvPr id="15" name="Titre 1"/>
          <p:cNvSpPr>
            <a:spLocks noGrp="1"/>
          </p:cNvSpPr>
          <p:nvPr>
            <p:ph type="title"/>
          </p:nvPr>
        </p:nvSpPr>
        <p:spPr>
          <a:xfrm>
            <a:off x="287868" y="315386"/>
            <a:ext cx="10451253" cy="1022348"/>
          </a:xfrm>
          <a:prstGeom prst="rect">
            <a:avLst/>
          </a:prstGeom>
        </p:spPr>
        <p:txBody>
          <a:bodyPr/>
          <a:lstStyle>
            <a:lvl1pPr algn="l">
              <a:defRPr sz="3467" b="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fr-FR" dirty="0"/>
          </a:p>
        </p:txBody>
      </p:sp>
      <p:sp>
        <p:nvSpPr>
          <p:cNvPr id="16" name="Espace réservé du contenu 2"/>
          <p:cNvSpPr>
            <a:spLocks noGrp="1"/>
          </p:cNvSpPr>
          <p:nvPr>
            <p:ph idx="1" hasCustomPrompt="1"/>
          </p:nvPr>
        </p:nvSpPr>
        <p:spPr>
          <a:xfrm>
            <a:off x="429683" y="1797051"/>
            <a:ext cx="3696000" cy="4349748"/>
          </a:xfrm>
          <a:prstGeom prst="rect">
            <a:avLst/>
          </a:prstGeom>
        </p:spPr>
        <p:txBody>
          <a:bodyPr lIns="0"/>
          <a:lstStyle>
            <a:lvl1pPr marL="179913" indent="-179913">
              <a:buClr>
                <a:schemeClr val="accent1"/>
              </a:buClr>
              <a:buFont typeface="Wingdings" panose="05000000000000000000" pitchFamily="2" charset="2"/>
              <a:buChar char="§"/>
              <a:defRPr sz="2133">
                <a:solidFill>
                  <a:schemeClr val="tx2"/>
                </a:solidFill>
                <a:latin typeface="Lato" panose="020F0502020204030203" pitchFamily="34" charset="0"/>
                <a:ea typeface="Lato" panose="020F0502020204030203" pitchFamily="34" charset="0"/>
                <a:cs typeface="Lato" panose="020F0502020204030203" pitchFamily="34" charset="0"/>
              </a:defRPr>
            </a:lvl1pPr>
            <a:lvl2pPr marL="478355" indent="-234945">
              <a:buClr>
                <a:schemeClr val="accent1"/>
              </a:buClr>
              <a:buSzPct val="60000"/>
              <a:buFont typeface="Wingdings 3" panose="05040102010807070707" pitchFamily="18" charset="2"/>
              <a:buChar char=""/>
              <a:tabLst/>
              <a:defRPr sz="1867">
                <a:solidFill>
                  <a:schemeClr val="tx2"/>
                </a:solidFill>
                <a:latin typeface="Lato" panose="020F0502020204030203" pitchFamily="34" charset="0"/>
                <a:ea typeface="Lato" panose="020F0502020204030203" pitchFamily="34" charset="0"/>
                <a:cs typeface="Lato" panose="020F0502020204030203" pitchFamily="34" charset="0"/>
              </a:defRPr>
            </a:lvl2pPr>
            <a:lvl3pPr marL="721766" indent="-243411">
              <a:buClr>
                <a:schemeClr val="accent1"/>
              </a:buClr>
              <a:buSzPct val="60000"/>
              <a:buFont typeface="Wingdings" panose="05000000000000000000" pitchFamily="2" charset="2"/>
              <a:buChar char="l"/>
              <a:tabLst/>
              <a:defRPr sz="1600">
                <a:solidFill>
                  <a:schemeClr val="tx2"/>
                </a:solidFill>
                <a:latin typeface="Lato" panose="020F0502020204030203" pitchFamily="34" charset="0"/>
                <a:ea typeface="Lato" panose="020F0502020204030203" pitchFamily="34" charset="0"/>
                <a:cs typeface="Lato" panose="020F0502020204030203" pitchFamily="34" charset="0"/>
              </a:defRPr>
            </a:lvl3pPr>
            <a:lvl4pPr marL="901677" indent="-179913">
              <a:buClr>
                <a:schemeClr val="accent1"/>
              </a:buClr>
              <a:buFont typeface="Arial" panose="020B0604020202020204" pitchFamily="34" charset="0"/>
              <a:buChar char="-"/>
              <a:tabLst/>
              <a:defRPr sz="1467">
                <a:solidFill>
                  <a:schemeClr val="tx2"/>
                </a:solidFill>
                <a:latin typeface="Lato" panose="020F0502020204030203" pitchFamily="34" charset="0"/>
                <a:ea typeface="Lato" panose="020F0502020204030203" pitchFamily="34" charset="0"/>
                <a:cs typeface="Lato" panose="020F0502020204030203" pitchFamily="34" charset="0"/>
              </a:defRPr>
            </a:lvl4pPr>
          </a:lstStyle>
          <a:p>
            <a:pPr lvl="0"/>
            <a:r>
              <a:rPr lang="fr-FR" dirty="0"/>
              <a:t>Level 1 </a:t>
            </a:r>
            <a:r>
              <a:rPr lang="fr-FR" dirty="0" err="1"/>
              <a:t>text</a:t>
            </a:r>
            <a:endParaRPr lang="fr-FR" dirty="0"/>
          </a:p>
          <a:p>
            <a:pPr lvl="1"/>
            <a:r>
              <a:rPr lang="fr-FR" dirty="0"/>
              <a:t>Level 2 </a:t>
            </a:r>
            <a:r>
              <a:rPr lang="fr-FR" dirty="0" err="1"/>
              <a:t>text</a:t>
            </a:r>
            <a:endParaRPr lang="fr-FR" dirty="0"/>
          </a:p>
          <a:p>
            <a:pPr lvl="2"/>
            <a:r>
              <a:rPr lang="fr-FR" dirty="0"/>
              <a:t>Level 3 </a:t>
            </a:r>
            <a:r>
              <a:rPr lang="fr-FR" dirty="0" err="1"/>
              <a:t>text</a:t>
            </a:r>
            <a:endParaRPr lang="fr-FR" dirty="0"/>
          </a:p>
          <a:p>
            <a:pPr lvl="3"/>
            <a:r>
              <a:rPr lang="fr-FR" dirty="0"/>
              <a:t>Level 4 </a:t>
            </a:r>
            <a:r>
              <a:rPr lang="fr-FR" dirty="0" err="1"/>
              <a:t>text</a:t>
            </a:r>
            <a:endParaRPr lang="fr-FR" dirty="0"/>
          </a:p>
        </p:txBody>
      </p:sp>
      <p:sp>
        <p:nvSpPr>
          <p:cNvPr id="21" name="Espace réservé du contenu 2"/>
          <p:cNvSpPr>
            <a:spLocks noGrp="1"/>
          </p:cNvSpPr>
          <p:nvPr>
            <p:ph idx="11" hasCustomPrompt="1"/>
          </p:nvPr>
        </p:nvSpPr>
        <p:spPr>
          <a:xfrm>
            <a:off x="4320528" y="1797051"/>
            <a:ext cx="3696000" cy="4349748"/>
          </a:xfrm>
          <a:prstGeom prst="rect">
            <a:avLst/>
          </a:prstGeom>
        </p:spPr>
        <p:txBody>
          <a:bodyPr lIns="0"/>
          <a:lstStyle>
            <a:lvl1pPr marL="179913" indent="-179913">
              <a:buClr>
                <a:schemeClr val="accent1"/>
              </a:buClr>
              <a:buFont typeface="Wingdings" panose="05000000000000000000" pitchFamily="2" charset="2"/>
              <a:buChar char="§"/>
              <a:defRPr sz="2133">
                <a:solidFill>
                  <a:schemeClr val="tx2"/>
                </a:solidFill>
                <a:latin typeface="Lato" panose="020F0502020204030203" pitchFamily="34" charset="0"/>
                <a:ea typeface="Lato" panose="020F0502020204030203" pitchFamily="34" charset="0"/>
                <a:cs typeface="Lato" panose="020F0502020204030203" pitchFamily="34" charset="0"/>
              </a:defRPr>
            </a:lvl1pPr>
            <a:lvl2pPr marL="478355" indent="-234945">
              <a:buClr>
                <a:schemeClr val="accent1"/>
              </a:buClr>
              <a:buSzPct val="60000"/>
              <a:buFont typeface="Wingdings 3" panose="05040102010807070707" pitchFamily="18" charset="2"/>
              <a:buChar char=""/>
              <a:tabLst/>
              <a:defRPr sz="1867">
                <a:solidFill>
                  <a:schemeClr val="tx2"/>
                </a:solidFill>
                <a:latin typeface="Lato" panose="020F0502020204030203" pitchFamily="34" charset="0"/>
                <a:ea typeface="Lato" panose="020F0502020204030203" pitchFamily="34" charset="0"/>
                <a:cs typeface="Lato" panose="020F0502020204030203" pitchFamily="34" charset="0"/>
              </a:defRPr>
            </a:lvl2pPr>
            <a:lvl3pPr marL="721766" indent="-243411">
              <a:buClr>
                <a:schemeClr val="accent1"/>
              </a:buClr>
              <a:buSzPct val="60000"/>
              <a:buFont typeface="Wingdings" panose="05000000000000000000" pitchFamily="2" charset="2"/>
              <a:buChar char="l"/>
              <a:tabLst/>
              <a:defRPr sz="1600">
                <a:solidFill>
                  <a:schemeClr val="tx2"/>
                </a:solidFill>
                <a:latin typeface="Lato" panose="020F0502020204030203" pitchFamily="34" charset="0"/>
                <a:ea typeface="Lato" panose="020F0502020204030203" pitchFamily="34" charset="0"/>
                <a:cs typeface="Lato" panose="020F0502020204030203" pitchFamily="34" charset="0"/>
              </a:defRPr>
            </a:lvl3pPr>
            <a:lvl4pPr marL="901677" indent="-179913">
              <a:buClr>
                <a:schemeClr val="accent1"/>
              </a:buClr>
              <a:buFont typeface="Arial" panose="020B0604020202020204" pitchFamily="34" charset="0"/>
              <a:buChar char="-"/>
              <a:tabLst/>
              <a:defRPr sz="1467">
                <a:solidFill>
                  <a:schemeClr val="tx2"/>
                </a:solidFill>
                <a:latin typeface="Lato" panose="020F0502020204030203" pitchFamily="34" charset="0"/>
                <a:ea typeface="Lato" panose="020F0502020204030203" pitchFamily="34" charset="0"/>
                <a:cs typeface="Lato" panose="020F0502020204030203" pitchFamily="34" charset="0"/>
              </a:defRPr>
            </a:lvl4pPr>
          </a:lstStyle>
          <a:p>
            <a:pPr lvl="0"/>
            <a:r>
              <a:rPr lang="fr-FR" dirty="0"/>
              <a:t>Level 1 </a:t>
            </a:r>
            <a:r>
              <a:rPr lang="fr-FR" dirty="0" err="1"/>
              <a:t>text</a:t>
            </a:r>
            <a:endParaRPr lang="fr-FR" dirty="0"/>
          </a:p>
          <a:p>
            <a:pPr lvl="1"/>
            <a:r>
              <a:rPr lang="fr-FR" dirty="0"/>
              <a:t>Level 2 </a:t>
            </a:r>
            <a:r>
              <a:rPr lang="fr-FR" dirty="0" err="1"/>
              <a:t>text</a:t>
            </a:r>
            <a:endParaRPr lang="fr-FR" dirty="0"/>
          </a:p>
          <a:p>
            <a:pPr lvl="2"/>
            <a:r>
              <a:rPr lang="fr-FR" dirty="0"/>
              <a:t>Level 3 </a:t>
            </a:r>
            <a:r>
              <a:rPr lang="fr-FR" dirty="0" err="1"/>
              <a:t>text</a:t>
            </a:r>
            <a:endParaRPr lang="fr-FR" dirty="0"/>
          </a:p>
          <a:p>
            <a:pPr lvl="3"/>
            <a:r>
              <a:rPr lang="fr-FR" dirty="0"/>
              <a:t>Level 4 </a:t>
            </a:r>
            <a:r>
              <a:rPr lang="fr-FR" dirty="0" err="1"/>
              <a:t>text</a:t>
            </a:r>
            <a:endParaRPr lang="fr-FR" dirty="0"/>
          </a:p>
        </p:txBody>
      </p:sp>
      <p:sp>
        <p:nvSpPr>
          <p:cNvPr id="22" name="Espace réservé du contenu 2"/>
          <p:cNvSpPr>
            <a:spLocks noGrp="1"/>
          </p:cNvSpPr>
          <p:nvPr>
            <p:ph idx="12" hasCustomPrompt="1"/>
          </p:nvPr>
        </p:nvSpPr>
        <p:spPr>
          <a:xfrm>
            <a:off x="8203900" y="1797051"/>
            <a:ext cx="3696000" cy="4349748"/>
          </a:xfrm>
          <a:prstGeom prst="rect">
            <a:avLst/>
          </a:prstGeom>
        </p:spPr>
        <p:txBody>
          <a:bodyPr lIns="0"/>
          <a:lstStyle>
            <a:lvl1pPr marL="179913" indent="-179913">
              <a:buClr>
                <a:schemeClr val="accent1"/>
              </a:buClr>
              <a:buFont typeface="Wingdings" panose="05000000000000000000" pitchFamily="2" charset="2"/>
              <a:buChar char="§"/>
              <a:defRPr sz="2133">
                <a:solidFill>
                  <a:schemeClr val="tx2"/>
                </a:solidFill>
                <a:latin typeface="Lato" panose="020F0502020204030203" pitchFamily="34" charset="0"/>
                <a:ea typeface="Lato" panose="020F0502020204030203" pitchFamily="34" charset="0"/>
                <a:cs typeface="Lato" panose="020F0502020204030203" pitchFamily="34" charset="0"/>
              </a:defRPr>
            </a:lvl1pPr>
            <a:lvl2pPr marL="478355" indent="-234945">
              <a:buClr>
                <a:schemeClr val="accent1"/>
              </a:buClr>
              <a:buSzPct val="60000"/>
              <a:buFont typeface="Wingdings 3" panose="05040102010807070707" pitchFamily="18" charset="2"/>
              <a:buChar char=""/>
              <a:tabLst/>
              <a:defRPr sz="1867">
                <a:solidFill>
                  <a:schemeClr val="tx2"/>
                </a:solidFill>
                <a:latin typeface="Lato" panose="020F0502020204030203" pitchFamily="34" charset="0"/>
                <a:ea typeface="Lato" panose="020F0502020204030203" pitchFamily="34" charset="0"/>
                <a:cs typeface="Lato" panose="020F0502020204030203" pitchFamily="34" charset="0"/>
              </a:defRPr>
            </a:lvl2pPr>
            <a:lvl3pPr marL="721766" indent="-243411">
              <a:buClr>
                <a:schemeClr val="accent1"/>
              </a:buClr>
              <a:buSzPct val="60000"/>
              <a:buFont typeface="Wingdings" panose="05000000000000000000" pitchFamily="2" charset="2"/>
              <a:buChar char="l"/>
              <a:tabLst/>
              <a:defRPr sz="1600">
                <a:solidFill>
                  <a:schemeClr val="tx2"/>
                </a:solidFill>
                <a:latin typeface="Lato" panose="020F0502020204030203" pitchFamily="34" charset="0"/>
                <a:ea typeface="Lato" panose="020F0502020204030203" pitchFamily="34" charset="0"/>
                <a:cs typeface="Lato" panose="020F0502020204030203" pitchFamily="34" charset="0"/>
              </a:defRPr>
            </a:lvl3pPr>
            <a:lvl4pPr marL="901677" indent="-179913">
              <a:buClr>
                <a:schemeClr val="accent1"/>
              </a:buClr>
              <a:buFont typeface="Arial" panose="020B0604020202020204" pitchFamily="34" charset="0"/>
              <a:buChar char="-"/>
              <a:tabLst/>
              <a:defRPr sz="1467">
                <a:solidFill>
                  <a:schemeClr val="tx2"/>
                </a:solidFill>
                <a:latin typeface="Lato" panose="020F0502020204030203" pitchFamily="34" charset="0"/>
                <a:ea typeface="Lato" panose="020F0502020204030203" pitchFamily="34" charset="0"/>
                <a:cs typeface="Lato" panose="020F0502020204030203" pitchFamily="34" charset="0"/>
              </a:defRPr>
            </a:lvl4pPr>
          </a:lstStyle>
          <a:p>
            <a:pPr lvl="0"/>
            <a:r>
              <a:rPr lang="fr-FR" dirty="0"/>
              <a:t>Level 1 </a:t>
            </a:r>
            <a:r>
              <a:rPr lang="fr-FR" dirty="0" err="1"/>
              <a:t>text</a:t>
            </a:r>
            <a:endParaRPr lang="fr-FR" dirty="0"/>
          </a:p>
          <a:p>
            <a:pPr lvl="1"/>
            <a:r>
              <a:rPr lang="fr-FR" dirty="0"/>
              <a:t>Level 2 </a:t>
            </a:r>
            <a:r>
              <a:rPr lang="fr-FR" dirty="0" err="1"/>
              <a:t>text</a:t>
            </a:r>
            <a:endParaRPr lang="fr-FR" dirty="0"/>
          </a:p>
          <a:p>
            <a:pPr lvl="2"/>
            <a:r>
              <a:rPr lang="fr-FR" dirty="0"/>
              <a:t>Level 3 </a:t>
            </a:r>
            <a:r>
              <a:rPr lang="fr-FR" dirty="0" err="1"/>
              <a:t>text</a:t>
            </a:r>
            <a:endParaRPr lang="fr-FR" dirty="0"/>
          </a:p>
          <a:p>
            <a:pPr lvl="3"/>
            <a:r>
              <a:rPr lang="fr-FR" dirty="0"/>
              <a:t>Level 4 </a:t>
            </a:r>
            <a:r>
              <a:rPr lang="fr-FR" dirty="0" err="1"/>
              <a:t>text</a:t>
            </a:r>
            <a:endParaRPr lang="fr-FR" dirty="0"/>
          </a:p>
        </p:txBody>
      </p:sp>
    </p:spTree>
    <p:extLst>
      <p:ext uri="{BB962C8B-B14F-4D97-AF65-F5344CB8AC3E}">
        <p14:creationId xmlns:p14="http://schemas.microsoft.com/office/powerpoint/2010/main" val="2109884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2" name="Imag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61915" y="149378"/>
            <a:ext cx="690895" cy="228737"/>
          </a:xfrm>
          <a:prstGeom prst="rect">
            <a:avLst/>
          </a:prstGeom>
        </p:spPr>
      </p:pic>
      <p:sp>
        <p:nvSpPr>
          <p:cNvPr id="13" name="Rectangle 12"/>
          <p:cNvSpPr/>
          <p:nvPr/>
        </p:nvSpPr>
        <p:spPr>
          <a:xfrm>
            <a:off x="12033600" y="320515"/>
            <a:ext cx="158400" cy="57600"/>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4" name="ZoneTexte 27"/>
          <p:cNvSpPr txBox="1"/>
          <p:nvPr/>
        </p:nvSpPr>
        <p:spPr>
          <a:xfrm>
            <a:off x="11443878" y="150637"/>
            <a:ext cx="649279" cy="276999"/>
          </a:xfrm>
          <a:prstGeom prst="rect">
            <a:avLst/>
          </a:prstGeom>
          <a:noFill/>
        </p:spPr>
        <p:txBody>
          <a:bodyPr wrap="square" rtlCol="0">
            <a:spAutoFit/>
          </a:bodyPr>
          <a:lstStyle/>
          <a:p>
            <a:pPr algn="r"/>
            <a:fld id="{58DB4608-C8F9-4B4A-9256-BCA7D067C590}" type="slidenum">
              <a:rPr lang="fr-FR" sz="1200" smtClean="0">
                <a:solidFill>
                  <a:schemeClr val="tx2"/>
                </a:solidFill>
                <a:latin typeface="Lato" panose="020F0502020204030203" pitchFamily="34" charset="0"/>
                <a:ea typeface="Lato" panose="020F0502020204030203" pitchFamily="34" charset="0"/>
                <a:cs typeface="Lato" panose="020F0502020204030203" pitchFamily="34" charset="0"/>
              </a:rPr>
              <a:pPr algn="r"/>
              <a:t>‹N°›</a:t>
            </a:fld>
            <a:endParaRPr lang="fr-FR" sz="12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1"/>
            <a:ext cx="230400" cy="817033"/>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6" name="Espace réservé du texte 10"/>
          <p:cNvSpPr>
            <a:spLocks noGrp="1"/>
          </p:cNvSpPr>
          <p:nvPr>
            <p:ph type="body" sz="quarter" idx="10"/>
          </p:nvPr>
        </p:nvSpPr>
        <p:spPr>
          <a:xfrm>
            <a:off x="287868" y="60603"/>
            <a:ext cx="10461413" cy="304669"/>
          </a:xfrm>
          <a:prstGeom prst="rect">
            <a:avLst/>
          </a:prstGeom>
        </p:spPr>
        <p:txBody>
          <a:bodyPr>
            <a:noAutofit/>
          </a:bodyPr>
          <a:lstStyle>
            <a:lvl1pPr marL="0" indent="0">
              <a:buFont typeface="Arial" panose="020B0604020202020204" pitchFamily="34" charset="0"/>
              <a:buNone/>
              <a:defRPr sz="1600" b="0" baseline="0">
                <a:solidFill>
                  <a:schemeClr val="tx2"/>
                </a:solidFill>
                <a:latin typeface="Lato" panose="020F0502020204030203" pitchFamily="34" charset="0"/>
                <a:ea typeface="Lato" panose="020F0502020204030203" pitchFamily="34" charset="0"/>
                <a:cs typeface="Lato" panose="020F0502020204030203" pitchFamily="34" charset="0"/>
              </a:defRPr>
            </a:lvl1pPr>
          </a:lstStyle>
          <a:p>
            <a:pPr lvl="0"/>
            <a:r>
              <a:rPr lang="en-US"/>
              <a:t>Click to edit Master text styles</a:t>
            </a:r>
          </a:p>
        </p:txBody>
      </p:sp>
      <p:sp>
        <p:nvSpPr>
          <p:cNvPr id="17" name="Titre 1"/>
          <p:cNvSpPr>
            <a:spLocks noGrp="1"/>
          </p:cNvSpPr>
          <p:nvPr>
            <p:ph type="title"/>
          </p:nvPr>
        </p:nvSpPr>
        <p:spPr>
          <a:xfrm>
            <a:off x="287868" y="315386"/>
            <a:ext cx="10451253" cy="1022348"/>
          </a:xfrm>
          <a:prstGeom prst="rect">
            <a:avLst/>
          </a:prstGeom>
        </p:spPr>
        <p:txBody>
          <a:bodyPr/>
          <a:lstStyle>
            <a:lvl1pPr algn="l">
              <a:defRPr sz="3467" b="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fr-FR" dirty="0"/>
          </a:p>
        </p:txBody>
      </p:sp>
      <p:sp>
        <p:nvSpPr>
          <p:cNvPr id="20" name="Espace réservé du contenu 2"/>
          <p:cNvSpPr>
            <a:spLocks noGrp="1"/>
          </p:cNvSpPr>
          <p:nvPr>
            <p:ph idx="12" hasCustomPrompt="1"/>
          </p:nvPr>
        </p:nvSpPr>
        <p:spPr>
          <a:xfrm>
            <a:off x="429683" y="1797051"/>
            <a:ext cx="5115027" cy="4349748"/>
          </a:xfrm>
          <a:prstGeom prst="rect">
            <a:avLst/>
          </a:prstGeom>
        </p:spPr>
        <p:txBody>
          <a:bodyPr lIns="0"/>
          <a:lstStyle>
            <a:lvl1pPr marL="179913" indent="-179913">
              <a:buClr>
                <a:schemeClr val="accent1"/>
              </a:buClr>
              <a:buFont typeface="Wingdings" panose="05000000000000000000" pitchFamily="2" charset="2"/>
              <a:buChar char="§"/>
              <a:defRPr sz="2133">
                <a:solidFill>
                  <a:schemeClr val="tx2"/>
                </a:solidFill>
                <a:latin typeface="Lato" panose="020F0502020204030203" pitchFamily="34" charset="0"/>
                <a:ea typeface="Lato" panose="020F0502020204030203" pitchFamily="34" charset="0"/>
                <a:cs typeface="Lato" panose="020F0502020204030203" pitchFamily="34" charset="0"/>
              </a:defRPr>
            </a:lvl1pPr>
            <a:lvl2pPr marL="478355" indent="-234945">
              <a:buClr>
                <a:schemeClr val="accent1"/>
              </a:buClr>
              <a:buSzPct val="60000"/>
              <a:buFont typeface="Wingdings 3" panose="05040102010807070707" pitchFamily="18" charset="2"/>
              <a:buChar char=""/>
              <a:tabLst/>
              <a:defRPr sz="1867">
                <a:solidFill>
                  <a:schemeClr val="tx2"/>
                </a:solidFill>
                <a:latin typeface="Lato" panose="020F0502020204030203" pitchFamily="34" charset="0"/>
                <a:ea typeface="Lato" panose="020F0502020204030203" pitchFamily="34" charset="0"/>
                <a:cs typeface="Lato" panose="020F0502020204030203" pitchFamily="34" charset="0"/>
              </a:defRPr>
            </a:lvl2pPr>
            <a:lvl3pPr marL="721766" indent="-243411">
              <a:buClr>
                <a:schemeClr val="accent1"/>
              </a:buClr>
              <a:buSzPct val="60000"/>
              <a:buFont typeface="Wingdings" panose="05000000000000000000" pitchFamily="2" charset="2"/>
              <a:buChar char="l"/>
              <a:tabLst/>
              <a:defRPr sz="1600">
                <a:solidFill>
                  <a:schemeClr val="tx2"/>
                </a:solidFill>
                <a:latin typeface="Lato" panose="020F0502020204030203" pitchFamily="34" charset="0"/>
                <a:ea typeface="Lato" panose="020F0502020204030203" pitchFamily="34" charset="0"/>
                <a:cs typeface="Lato" panose="020F0502020204030203" pitchFamily="34" charset="0"/>
              </a:defRPr>
            </a:lvl3pPr>
            <a:lvl4pPr marL="901677" indent="-179913">
              <a:buClr>
                <a:schemeClr val="accent1"/>
              </a:buClr>
              <a:buFont typeface="Arial" panose="020B0604020202020204" pitchFamily="34" charset="0"/>
              <a:buChar char="-"/>
              <a:tabLst/>
              <a:defRPr sz="1467">
                <a:solidFill>
                  <a:schemeClr val="tx2"/>
                </a:solidFill>
                <a:latin typeface="Lato" panose="020F0502020204030203" pitchFamily="34" charset="0"/>
                <a:ea typeface="Lato" panose="020F0502020204030203" pitchFamily="34" charset="0"/>
                <a:cs typeface="Lato" panose="020F0502020204030203" pitchFamily="34" charset="0"/>
              </a:defRPr>
            </a:lvl4pPr>
          </a:lstStyle>
          <a:p>
            <a:pPr lvl="0"/>
            <a:r>
              <a:rPr lang="fr-FR" dirty="0"/>
              <a:t>Level 1 </a:t>
            </a:r>
            <a:r>
              <a:rPr lang="fr-FR" dirty="0" err="1"/>
              <a:t>text</a:t>
            </a:r>
            <a:endParaRPr lang="fr-FR" dirty="0"/>
          </a:p>
          <a:p>
            <a:pPr lvl="1"/>
            <a:r>
              <a:rPr lang="fr-FR" dirty="0"/>
              <a:t>Level 2 </a:t>
            </a:r>
            <a:r>
              <a:rPr lang="fr-FR" dirty="0" err="1"/>
              <a:t>text</a:t>
            </a:r>
            <a:endParaRPr lang="fr-FR" dirty="0"/>
          </a:p>
          <a:p>
            <a:pPr lvl="2"/>
            <a:r>
              <a:rPr lang="fr-FR" dirty="0"/>
              <a:t>Level 3 </a:t>
            </a:r>
            <a:r>
              <a:rPr lang="fr-FR" dirty="0" err="1"/>
              <a:t>text</a:t>
            </a:r>
            <a:endParaRPr lang="fr-FR" dirty="0"/>
          </a:p>
          <a:p>
            <a:pPr lvl="3"/>
            <a:r>
              <a:rPr lang="fr-FR" dirty="0"/>
              <a:t>Level 4 </a:t>
            </a:r>
            <a:r>
              <a:rPr lang="fr-FR" dirty="0" err="1"/>
              <a:t>text</a:t>
            </a:r>
            <a:endParaRPr lang="fr-FR" dirty="0"/>
          </a:p>
        </p:txBody>
      </p:sp>
      <p:sp>
        <p:nvSpPr>
          <p:cNvPr id="21" name="Espace réservé du contenu 2"/>
          <p:cNvSpPr>
            <a:spLocks noGrp="1"/>
          </p:cNvSpPr>
          <p:nvPr>
            <p:ph idx="13" hasCustomPrompt="1"/>
          </p:nvPr>
        </p:nvSpPr>
        <p:spPr>
          <a:xfrm>
            <a:off x="6096000" y="1797051"/>
            <a:ext cx="5115027" cy="4349748"/>
          </a:xfrm>
          <a:prstGeom prst="rect">
            <a:avLst/>
          </a:prstGeom>
        </p:spPr>
        <p:txBody>
          <a:bodyPr lIns="0"/>
          <a:lstStyle>
            <a:lvl1pPr marL="179913" indent="-179913">
              <a:buClr>
                <a:schemeClr val="accent1"/>
              </a:buClr>
              <a:buFont typeface="Wingdings" panose="05000000000000000000" pitchFamily="2" charset="2"/>
              <a:buChar char="§"/>
              <a:defRPr sz="2133">
                <a:solidFill>
                  <a:schemeClr val="tx2"/>
                </a:solidFill>
                <a:latin typeface="Lato" panose="020F0502020204030203" pitchFamily="34" charset="0"/>
                <a:ea typeface="Lato" panose="020F0502020204030203" pitchFamily="34" charset="0"/>
                <a:cs typeface="Lato" panose="020F0502020204030203" pitchFamily="34" charset="0"/>
              </a:defRPr>
            </a:lvl1pPr>
            <a:lvl2pPr marL="478355" indent="-234945">
              <a:buClr>
                <a:schemeClr val="accent1"/>
              </a:buClr>
              <a:buSzPct val="60000"/>
              <a:buFont typeface="Wingdings 3" panose="05040102010807070707" pitchFamily="18" charset="2"/>
              <a:buChar char=""/>
              <a:tabLst/>
              <a:defRPr sz="1867">
                <a:solidFill>
                  <a:schemeClr val="tx2"/>
                </a:solidFill>
                <a:latin typeface="Lato" panose="020F0502020204030203" pitchFamily="34" charset="0"/>
                <a:ea typeface="Lato" panose="020F0502020204030203" pitchFamily="34" charset="0"/>
                <a:cs typeface="Lato" panose="020F0502020204030203" pitchFamily="34" charset="0"/>
              </a:defRPr>
            </a:lvl2pPr>
            <a:lvl3pPr marL="721766" indent="-243411">
              <a:buClr>
                <a:schemeClr val="accent1"/>
              </a:buClr>
              <a:buSzPct val="60000"/>
              <a:buFont typeface="Wingdings" panose="05000000000000000000" pitchFamily="2" charset="2"/>
              <a:buChar char="l"/>
              <a:tabLst/>
              <a:defRPr sz="1600">
                <a:solidFill>
                  <a:schemeClr val="tx2"/>
                </a:solidFill>
                <a:latin typeface="Lato" panose="020F0502020204030203" pitchFamily="34" charset="0"/>
                <a:ea typeface="Lato" panose="020F0502020204030203" pitchFamily="34" charset="0"/>
                <a:cs typeface="Lato" panose="020F0502020204030203" pitchFamily="34" charset="0"/>
              </a:defRPr>
            </a:lvl3pPr>
            <a:lvl4pPr marL="901677" indent="-179913">
              <a:buClr>
                <a:schemeClr val="accent1"/>
              </a:buClr>
              <a:buFont typeface="Arial" panose="020B0604020202020204" pitchFamily="34" charset="0"/>
              <a:buChar char="-"/>
              <a:tabLst/>
              <a:defRPr sz="1467">
                <a:solidFill>
                  <a:schemeClr val="tx2"/>
                </a:solidFill>
                <a:latin typeface="Lato" panose="020F0502020204030203" pitchFamily="34" charset="0"/>
                <a:ea typeface="Lato" panose="020F0502020204030203" pitchFamily="34" charset="0"/>
                <a:cs typeface="Lato" panose="020F0502020204030203" pitchFamily="34" charset="0"/>
              </a:defRPr>
            </a:lvl4pPr>
          </a:lstStyle>
          <a:p>
            <a:pPr lvl="0"/>
            <a:r>
              <a:rPr lang="fr-FR" dirty="0"/>
              <a:t>Level 1 </a:t>
            </a:r>
            <a:r>
              <a:rPr lang="fr-FR" dirty="0" err="1"/>
              <a:t>text</a:t>
            </a:r>
            <a:endParaRPr lang="fr-FR" dirty="0"/>
          </a:p>
          <a:p>
            <a:pPr lvl="1"/>
            <a:r>
              <a:rPr lang="fr-FR" dirty="0"/>
              <a:t>Level 2 </a:t>
            </a:r>
            <a:r>
              <a:rPr lang="fr-FR" dirty="0" err="1"/>
              <a:t>text</a:t>
            </a:r>
            <a:endParaRPr lang="fr-FR" dirty="0"/>
          </a:p>
          <a:p>
            <a:pPr lvl="2"/>
            <a:r>
              <a:rPr lang="fr-FR" dirty="0"/>
              <a:t>Level 3 </a:t>
            </a:r>
            <a:r>
              <a:rPr lang="fr-FR" dirty="0" err="1"/>
              <a:t>text</a:t>
            </a:r>
            <a:endParaRPr lang="fr-FR" dirty="0"/>
          </a:p>
          <a:p>
            <a:pPr lvl="3"/>
            <a:r>
              <a:rPr lang="fr-FR" dirty="0"/>
              <a:t>Level 4 </a:t>
            </a:r>
            <a:r>
              <a:rPr lang="fr-FR" dirty="0" err="1"/>
              <a:t>text</a:t>
            </a:r>
            <a:endParaRPr lang="fr-FR" dirty="0"/>
          </a:p>
        </p:txBody>
      </p:sp>
    </p:spTree>
    <p:extLst>
      <p:ext uri="{BB962C8B-B14F-4D97-AF65-F5344CB8AC3E}">
        <p14:creationId xmlns:p14="http://schemas.microsoft.com/office/powerpoint/2010/main" val="2588278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Espace réservé du texte 11"/>
          <p:cNvSpPr>
            <a:spLocks noGrp="1"/>
          </p:cNvSpPr>
          <p:nvPr>
            <p:ph type="body" sz="quarter" idx="12"/>
          </p:nvPr>
        </p:nvSpPr>
        <p:spPr>
          <a:xfrm>
            <a:off x="429684" y="1796084"/>
            <a:ext cx="1775883" cy="4341283"/>
          </a:xfrm>
          <a:prstGeom prst="rect">
            <a:avLst/>
          </a:prstGeom>
        </p:spPr>
        <p:txBody>
          <a:bodyPr lIns="0">
            <a:noAutofit/>
          </a:bodyPr>
          <a:lstStyle>
            <a:lvl1pPr marL="0" indent="0">
              <a:buFontTx/>
              <a:buNone/>
              <a:defRPr sz="1867">
                <a:solidFill>
                  <a:schemeClr val="tx2"/>
                </a:solidFill>
                <a:latin typeface="Lato" panose="020F0502020204030203" pitchFamily="34" charset="0"/>
                <a:ea typeface="Lato" panose="020F0502020204030203" pitchFamily="34" charset="0"/>
                <a:cs typeface="Lato" panose="020F0502020204030203" pitchFamily="34" charset="0"/>
              </a:defRPr>
            </a:lvl1pPr>
          </a:lstStyle>
          <a:p>
            <a:pPr lvl="0"/>
            <a:r>
              <a:rPr lang="en-US"/>
              <a:t>Click to edit Master text styles</a:t>
            </a:r>
          </a:p>
        </p:txBody>
      </p:sp>
      <p:pic>
        <p:nvPicPr>
          <p:cNvPr id="12" name="Imag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61915" y="149378"/>
            <a:ext cx="690895" cy="228737"/>
          </a:xfrm>
          <a:prstGeom prst="rect">
            <a:avLst/>
          </a:prstGeom>
        </p:spPr>
      </p:pic>
      <p:sp>
        <p:nvSpPr>
          <p:cNvPr id="13" name="Rectangle 12"/>
          <p:cNvSpPr/>
          <p:nvPr/>
        </p:nvSpPr>
        <p:spPr>
          <a:xfrm>
            <a:off x="12033600" y="320515"/>
            <a:ext cx="158400" cy="57600"/>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4" name="ZoneTexte 27"/>
          <p:cNvSpPr txBox="1"/>
          <p:nvPr/>
        </p:nvSpPr>
        <p:spPr>
          <a:xfrm>
            <a:off x="11443878" y="150637"/>
            <a:ext cx="649279" cy="276999"/>
          </a:xfrm>
          <a:prstGeom prst="rect">
            <a:avLst/>
          </a:prstGeom>
          <a:noFill/>
        </p:spPr>
        <p:txBody>
          <a:bodyPr wrap="square" rtlCol="0">
            <a:spAutoFit/>
          </a:bodyPr>
          <a:lstStyle/>
          <a:p>
            <a:pPr algn="r"/>
            <a:fld id="{58DB4608-C8F9-4B4A-9256-BCA7D067C590}" type="slidenum">
              <a:rPr lang="fr-FR" sz="1200" smtClean="0">
                <a:solidFill>
                  <a:schemeClr val="tx2"/>
                </a:solidFill>
                <a:latin typeface="Lato" panose="020F0502020204030203" pitchFamily="34" charset="0"/>
                <a:ea typeface="Lato" panose="020F0502020204030203" pitchFamily="34" charset="0"/>
                <a:cs typeface="Lato" panose="020F0502020204030203" pitchFamily="34" charset="0"/>
              </a:rPr>
              <a:pPr algn="r"/>
              <a:t>‹N°›</a:t>
            </a:fld>
            <a:endParaRPr lang="fr-FR" sz="12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1"/>
            <a:ext cx="230400" cy="817033"/>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6" name="Espace réservé du texte 10"/>
          <p:cNvSpPr>
            <a:spLocks noGrp="1"/>
          </p:cNvSpPr>
          <p:nvPr>
            <p:ph type="body" sz="quarter" idx="10"/>
          </p:nvPr>
        </p:nvSpPr>
        <p:spPr>
          <a:xfrm>
            <a:off x="287868" y="60603"/>
            <a:ext cx="10461413" cy="304669"/>
          </a:xfrm>
          <a:prstGeom prst="rect">
            <a:avLst/>
          </a:prstGeom>
        </p:spPr>
        <p:txBody>
          <a:bodyPr>
            <a:noAutofit/>
          </a:bodyPr>
          <a:lstStyle>
            <a:lvl1pPr marL="0" indent="0">
              <a:buFont typeface="Arial" panose="020B0604020202020204" pitchFamily="34" charset="0"/>
              <a:buNone/>
              <a:defRPr sz="1600" b="0" baseline="0">
                <a:solidFill>
                  <a:schemeClr val="tx2"/>
                </a:solidFill>
                <a:latin typeface="Lato" panose="020F0502020204030203" pitchFamily="34" charset="0"/>
                <a:ea typeface="Lato" panose="020F0502020204030203" pitchFamily="34" charset="0"/>
                <a:cs typeface="Lato" panose="020F0502020204030203" pitchFamily="34" charset="0"/>
              </a:defRPr>
            </a:lvl1pPr>
          </a:lstStyle>
          <a:p>
            <a:pPr lvl="0"/>
            <a:r>
              <a:rPr lang="en-US"/>
              <a:t>Click to edit Master text styles</a:t>
            </a:r>
          </a:p>
        </p:txBody>
      </p:sp>
      <p:sp>
        <p:nvSpPr>
          <p:cNvPr id="17" name="Titre 1"/>
          <p:cNvSpPr>
            <a:spLocks noGrp="1"/>
          </p:cNvSpPr>
          <p:nvPr>
            <p:ph type="title"/>
          </p:nvPr>
        </p:nvSpPr>
        <p:spPr>
          <a:xfrm>
            <a:off x="287868" y="315386"/>
            <a:ext cx="10451253" cy="1022348"/>
          </a:xfrm>
          <a:prstGeom prst="rect">
            <a:avLst/>
          </a:prstGeom>
        </p:spPr>
        <p:txBody>
          <a:bodyPr/>
          <a:lstStyle>
            <a:lvl1pPr algn="l">
              <a:defRPr sz="3467" b="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fr-FR" dirty="0"/>
          </a:p>
        </p:txBody>
      </p:sp>
      <p:sp>
        <p:nvSpPr>
          <p:cNvPr id="19" name="Espace réservé du contenu 2"/>
          <p:cNvSpPr>
            <a:spLocks noGrp="1"/>
          </p:cNvSpPr>
          <p:nvPr>
            <p:ph idx="13" hasCustomPrompt="1"/>
          </p:nvPr>
        </p:nvSpPr>
        <p:spPr>
          <a:xfrm>
            <a:off x="2454615" y="1797051"/>
            <a:ext cx="9445284" cy="4349748"/>
          </a:xfrm>
          <a:prstGeom prst="rect">
            <a:avLst/>
          </a:prstGeom>
        </p:spPr>
        <p:txBody>
          <a:bodyPr lIns="0"/>
          <a:lstStyle>
            <a:lvl1pPr marL="179913" indent="-179913">
              <a:buClr>
                <a:schemeClr val="accent1"/>
              </a:buClr>
              <a:buFont typeface="Wingdings" panose="05000000000000000000" pitchFamily="2" charset="2"/>
              <a:buChar char="§"/>
              <a:defRPr sz="2133">
                <a:solidFill>
                  <a:schemeClr val="tx2"/>
                </a:solidFill>
                <a:latin typeface="Lato" panose="020F0502020204030203" pitchFamily="34" charset="0"/>
                <a:ea typeface="Lato" panose="020F0502020204030203" pitchFamily="34" charset="0"/>
                <a:cs typeface="Lato" panose="020F0502020204030203" pitchFamily="34" charset="0"/>
              </a:defRPr>
            </a:lvl1pPr>
            <a:lvl2pPr marL="478355" indent="-234945">
              <a:buClr>
                <a:schemeClr val="accent1"/>
              </a:buClr>
              <a:buSzPct val="60000"/>
              <a:buFont typeface="Wingdings 3" panose="05040102010807070707" pitchFamily="18" charset="2"/>
              <a:buChar char=""/>
              <a:tabLst/>
              <a:defRPr sz="1867">
                <a:solidFill>
                  <a:schemeClr val="tx2"/>
                </a:solidFill>
                <a:latin typeface="Lato" panose="020F0502020204030203" pitchFamily="34" charset="0"/>
                <a:ea typeface="Lato" panose="020F0502020204030203" pitchFamily="34" charset="0"/>
                <a:cs typeface="Lato" panose="020F0502020204030203" pitchFamily="34" charset="0"/>
              </a:defRPr>
            </a:lvl2pPr>
            <a:lvl3pPr marL="721766" indent="-243411">
              <a:buClr>
                <a:schemeClr val="accent1"/>
              </a:buClr>
              <a:buSzPct val="60000"/>
              <a:buFont typeface="Wingdings" panose="05000000000000000000" pitchFamily="2" charset="2"/>
              <a:buChar char="l"/>
              <a:tabLst/>
              <a:defRPr sz="1600">
                <a:solidFill>
                  <a:schemeClr val="tx2"/>
                </a:solidFill>
                <a:latin typeface="Lato" panose="020F0502020204030203" pitchFamily="34" charset="0"/>
                <a:ea typeface="Lato" panose="020F0502020204030203" pitchFamily="34" charset="0"/>
                <a:cs typeface="Lato" panose="020F0502020204030203" pitchFamily="34" charset="0"/>
              </a:defRPr>
            </a:lvl3pPr>
            <a:lvl4pPr marL="901677" indent="-179913">
              <a:buClr>
                <a:schemeClr val="accent1"/>
              </a:buClr>
              <a:buFont typeface="Arial" panose="020B0604020202020204" pitchFamily="34" charset="0"/>
              <a:buChar char="-"/>
              <a:tabLst/>
              <a:defRPr sz="1467">
                <a:solidFill>
                  <a:schemeClr val="tx2"/>
                </a:solidFill>
                <a:latin typeface="Lato" panose="020F0502020204030203" pitchFamily="34" charset="0"/>
                <a:ea typeface="Lato" panose="020F0502020204030203" pitchFamily="34" charset="0"/>
                <a:cs typeface="Lato" panose="020F0502020204030203" pitchFamily="34" charset="0"/>
              </a:defRPr>
            </a:lvl4pPr>
          </a:lstStyle>
          <a:p>
            <a:pPr lvl="0"/>
            <a:r>
              <a:rPr lang="fr-FR" dirty="0"/>
              <a:t>Level 1 </a:t>
            </a:r>
            <a:r>
              <a:rPr lang="fr-FR" dirty="0" err="1"/>
              <a:t>text</a:t>
            </a:r>
            <a:endParaRPr lang="fr-FR" dirty="0"/>
          </a:p>
          <a:p>
            <a:pPr lvl="1"/>
            <a:r>
              <a:rPr lang="fr-FR" dirty="0"/>
              <a:t>Level 2 </a:t>
            </a:r>
            <a:r>
              <a:rPr lang="fr-FR" dirty="0" err="1"/>
              <a:t>text</a:t>
            </a:r>
            <a:endParaRPr lang="fr-FR" dirty="0"/>
          </a:p>
          <a:p>
            <a:pPr lvl="2"/>
            <a:r>
              <a:rPr lang="fr-FR" dirty="0"/>
              <a:t>Level 3 </a:t>
            </a:r>
            <a:r>
              <a:rPr lang="fr-FR" dirty="0" err="1"/>
              <a:t>text</a:t>
            </a:r>
            <a:endParaRPr lang="fr-FR" dirty="0"/>
          </a:p>
          <a:p>
            <a:pPr lvl="3"/>
            <a:r>
              <a:rPr lang="fr-FR" dirty="0"/>
              <a:t>Level 4 </a:t>
            </a:r>
            <a:r>
              <a:rPr lang="fr-FR" dirty="0" err="1"/>
              <a:t>text</a:t>
            </a:r>
            <a:endParaRPr lang="fr-FR" dirty="0"/>
          </a:p>
        </p:txBody>
      </p:sp>
    </p:spTree>
    <p:extLst>
      <p:ext uri="{BB962C8B-B14F-4D97-AF65-F5344CB8AC3E}">
        <p14:creationId xmlns:p14="http://schemas.microsoft.com/office/powerpoint/2010/main" val="325531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9" name="Imag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61915" y="149378"/>
            <a:ext cx="690895" cy="228737"/>
          </a:xfrm>
          <a:prstGeom prst="rect">
            <a:avLst/>
          </a:prstGeom>
        </p:spPr>
      </p:pic>
      <p:sp>
        <p:nvSpPr>
          <p:cNvPr id="10" name="Rectangle 9"/>
          <p:cNvSpPr/>
          <p:nvPr/>
        </p:nvSpPr>
        <p:spPr>
          <a:xfrm>
            <a:off x="12033600" y="320515"/>
            <a:ext cx="158400" cy="57600"/>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1" name="ZoneTexte 27"/>
          <p:cNvSpPr txBox="1"/>
          <p:nvPr/>
        </p:nvSpPr>
        <p:spPr>
          <a:xfrm>
            <a:off x="11443878" y="150637"/>
            <a:ext cx="649279" cy="276999"/>
          </a:xfrm>
          <a:prstGeom prst="rect">
            <a:avLst/>
          </a:prstGeom>
          <a:noFill/>
        </p:spPr>
        <p:txBody>
          <a:bodyPr wrap="square" rtlCol="0">
            <a:spAutoFit/>
          </a:bodyPr>
          <a:lstStyle/>
          <a:p>
            <a:pPr algn="r"/>
            <a:fld id="{58DB4608-C8F9-4B4A-9256-BCA7D067C590}" type="slidenum">
              <a:rPr lang="fr-FR" sz="1200" smtClean="0">
                <a:solidFill>
                  <a:schemeClr val="tx2"/>
                </a:solidFill>
                <a:latin typeface="Lato" panose="020F0502020204030203" pitchFamily="34" charset="0"/>
                <a:ea typeface="Lato" panose="020F0502020204030203" pitchFamily="34" charset="0"/>
                <a:cs typeface="Lato" panose="020F0502020204030203" pitchFamily="34" charset="0"/>
              </a:rPr>
              <a:pPr algn="r"/>
              <a:t>‹N°›</a:t>
            </a:fld>
            <a:endParaRPr lang="fr-FR" sz="12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12" name="Rectangle 11"/>
          <p:cNvSpPr/>
          <p:nvPr/>
        </p:nvSpPr>
        <p:spPr>
          <a:xfrm>
            <a:off x="0" y="1"/>
            <a:ext cx="230400" cy="817033"/>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4" name="Titre 1"/>
          <p:cNvSpPr>
            <a:spLocks noGrp="1"/>
          </p:cNvSpPr>
          <p:nvPr>
            <p:ph type="title"/>
          </p:nvPr>
        </p:nvSpPr>
        <p:spPr>
          <a:xfrm>
            <a:off x="287868" y="315386"/>
            <a:ext cx="10451253" cy="1022348"/>
          </a:xfrm>
          <a:prstGeom prst="rect">
            <a:avLst/>
          </a:prstGeom>
        </p:spPr>
        <p:txBody>
          <a:bodyPr/>
          <a:lstStyle>
            <a:lvl1pPr algn="l">
              <a:defRPr sz="3467" b="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fr-FR" dirty="0"/>
          </a:p>
        </p:txBody>
      </p:sp>
      <p:sp>
        <p:nvSpPr>
          <p:cNvPr id="8" name="Rectangle 7"/>
          <p:cNvSpPr/>
          <p:nvPr/>
        </p:nvSpPr>
        <p:spPr>
          <a:xfrm>
            <a:off x="1" y="2112009"/>
            <a:ext cx="4608000" cy="2887021"/>
          </a:xfrm>
          <a:prstGeom prst="rect">
            <a:avLst/>
          </a:prstGeom>
          <a:solidFill>
            <a:srgbClr val="7E93A7"/>
          </a:solidFill>
          <a:ln>
            <a:noFill/>
          </a:ln>
        </p:spPr>
        <p:txBody>
          <a:bodyPr lIns="25400" tIns="25400" rIns="25400" bIns="25400" anchor="ctr"/>
          <a:lstStyle/>
          <a:p>
            <a:pPr lvl="0" algn="l" defTabSz="412730" fontAlgn="base" hangingPunct="0">
              <a:spcBef>
                <a:spcPct val="0"/>
              </a:spcBef>
              <a:spcAft>
                <a:spcPct val="0"/>
              </a:spcAft>
            </a:pPr>
            <a:endParaRPr lang="fr-FR" sz="1600">
              <a:solidFill>
                <a:srgbClr val="FFFFF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3366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254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Rectangle 2"/>
          <p:cNvSpPr/>
          <p:nvPr/>
        </p:nvSpPr>
        <p:spPr>
          <a:xfrm>
            <a:off x="5353015" y="0"/>
            <a:ext cx="230400" cy="1905600"/>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5" name="Rectangle 4"/>
          <p:cNvSpPr/>
          <p:nvPr/>
        </p:nvSpPr>
        <p:spPr>
          <a:xfrm>
            <a:off x="1" y="0"/>
            <a:ext cx="5374216" cy="6858000"/>
          </a:xfrm>
          <a:prstGeom prst="rect">
            <a:avLst/>
          </a:prstGeom>
          <a:solidFill>
            <a:srgbClr val="7E93A7"/>
          </a:solidFill>
          <a:ln>
            <a:noFill/>
          </a:ln>
        </p:spPr>
        <p:txBody>
          <a:bodyPr lIns="25400" tIns="25400" rIns="25400" bIns="25400" anchor="ctr"/>
          <a:lstStyle/>
          <a:p>
            <a:pPr lvl="0" algn="l" defTabSz="412730" fontAlgn="base" hangingPunct="0">
              <a:spcBef>
                <a:spcPct val="0"/>
              </a:spcBef>
              <a:spcAft>
                <a:spcPct val="0"/>
              </a:spcAft>
            </a:pPr>
            <a:endParaRPr lang="fr-FR" sz="1600">
              <a:solidFill>
                <a:srgbClr val="FFFFF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0878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5" name="Rectangle 4"/>
          <p:cNvSpPr/>
          <p:nvPr/>
        </p:nvSpPr>
        <p:spPr>
          <a:xfrm>
            <a:off x="1503682" y="0"/>
            <a:ext cx="3779519" cy="6858000"/>
          </a:xfrm>
          <a:prstGeom prst="rect">
            <a:avLst/>
          </a:prstGeom>
          <a:solidFill>
            <a:srgbClr val="7E93A7"/>
          </a:solidFill>
          <a:ln>
            <a:noFill/>
          </a:ln>
        </p:spPr>
        <p:txBody>
          <a:bodyPr lIns="25400" tIns="25400" rIns="25400" bIns="25400" anchor="ctr"/>
          <a:lstStyle/>
          <a:p>
            <a:pPr lvl="0" algn="l" defTabSz="412730" fontAlgn="base" hangingPunct="0">
              <a:spcBef>
                <a:spcPct val="0"/>
              </a:spcBef>
              <a:spcAft>
                <a:spcPct val="0"/>
              </a:spcAft>
            </a:pPr>
            <a:endParaRPr lang="fr-FR" sz="1600">
              <a:solidFill>
                <a:srgbClr val="FFFFF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4551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0C353FD8-B380-5F40-9874-023A232C0093}"/>
              </a:ext>
            </a:extLst>
          </p:cNvPr>
          <p:cNvPicPr>
            <a:picLocks noChangeAspect="1"/>
          </p:cNvPicPr>
          <p:nvPr userDrawn="1">
            <p:custDataLst>
              <p:tags r:id="rId1"/>
            </p:custDataLst>
          </p:nvPr>
        </p:nvPicPr>
        <p:blipFill>
          <a:blip r:embed="rId13">
            <a:extLst>
              <a:ext uri="{28A0092B-C50C-407E-A947-70E740481C1C}">
                <a14:useLocalDpi xmlns:a14="http://schemas.microsoft.com/office/drawing/2010/main" val="0"/>
              </a:ext>
            </a:extLst>
          </a:blip>
          <a:srcRect t="16529" b="8084"/>
          <a:stretch>
            <a:fillRect/>
          </a:stretch>
        </p:blipFill>
        <p:spPr>
          <a:xfrm>
            <a:off x="0" y="0"/>
            <a:ext cx="12192000" cy="6858000"/>
          </a:xfrm>
          <a:prstGeom prst="rect">
            <a:avLst/>
          </a:prstGeom>
        </p:spPr>
      </p:pic>
      <p:sp>
        <p:nvSpPr>
          <p:cNvPr id="8" name="Rectangle 7"/>
          <p:cNvSpPr/>
          <p:nvPr userDrawn="1">
            <p:custDataLst>
              <p:tags r:id="rId2"/>
            </p:custDataLst>
          </p:nvPr>
        </p:nvSpPr>
        <p:spPr>
          <a:xfrm>
            <a:off x="-1488" y="1933897"/>
            <a:ext cx="12192000" cy="2880000"/>
          </a:xfrm>
          <a:prstGeom prst="rect">
            <a:avLst/>
          </a:prstGeom>
          <a:solidFill>
            <a:srgbClr val="212123">
              <a:alpha val="53000"/>
            </a:srgbClr>
          </a:solidFill>
          <a:ln>
            <a:noFill/>
          </a:ln>
        </p:spPr>
        <p:txBody>
          <a:bodyPr lIns="25400" tIns="25400" rIns="25400" bIns="25400" anchor="ctr"/>
          <a:lstStyle/>
          <a:p>
            <a:pPr lvl="0" algn="ctr" defTabSz="412730" fontAlgn="base" hangingPunct="0">
              <a:spcBef>
                <a:spcPct val="0"/>
              </a:spcBef>
              <a:spcAft>
                <a:spcPct val="0"/>
              </a:spcAft>
            </a:pPr>
            <a:endParaRPr lang="fr-FR" sz="16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nvGrpSpPr>
          <p:cNvPr id="9" name="Groupe 11"/>
          <p:cNvGrpSpPr/>
          <p:nvPr userDrawn="1">
            <p:custDataLst>
              <p:tags r:id="rId3"/>
            </p:custDataLst>
          </p:nvPr>
        </p:nvGrpSpPr>
        <p:grpSpPr>
          <a:xfrm>
            <a:off x="700800" y="-1"/>
            <a:ext cx="1406000" cy="2309613"/>
            <a:chOff x="0" y="938990"/>
            <a:chExt cx="1054500" cy="1732210"/>
          </a:xfrm>
        </p:grpSpPr>
        <p:sp>
          <p:nvSpPr>
            <p:cNvPr id="10" name="Rectangle 9"/>
            <p:cNvSpPr/>
            <p:nvPr userDrawn="1">
              <p:custDataLst>
                <p:tags r:id="rId7"/>
              </p:custDataLst>
            </p:nvPr>
          </p:nvSpPr>
          <p:spPr>
            <a:xfrm>
              <a:off x="0" y="938990"/>
              <a:ext cx="172800" cy="1732209"/>
            </a:xfrm>
            <a:prstGeom prst="rect">
              <a:avLst/>
            </a:prstGeom>
            <a:solidFill>
              <a:schemeClr val="accent1"/>
            </a:solidFill>
            <a:ln w="3175" cap="flat">
              <a:noFill/>
              <a:miter lim="400000"/>
            </a:ln>
            <a:effectLst/>
          </p:spPr>
          <p:txBody>
            <a:bodyPr lIns="19050" tIns="19050" rIns="19050" bIns="1905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1" name="Rectangle 10"/>
            <p:cNvSpPr/>
            <p:nvPr userDrawn="1">
              <p:custDataLst>
                <p:tags r:id="rId8"/>
              </p:custDataLst>
            </p:nvPr>
          </p:nvSpPr>
          <p:spPr>
            <a:xfrm>
              <a:off x="220425" y="2386800"/>
              <a:ext cx="172800" cy="284400"/>
            </a:xfrm>
            <a:prstGeom prst="rect">
              <a:avLst/>
            </a:prstGeom>
            <a:solidFill>
              <a:schemeClr val="accent5"/>
            </a:solidFill>
            <a:ln w="3175" cap="flat">
              <a:noFill/>
              <a:miter lim="400000"/>
            </a:ln>
            <a:effectLst/>
          </p:spPr>
          <p:txBody>
            <a:bodyPr lIns="19050" tIns="19050" rIns="19050" bIns="1905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2" name="Rectangle 11"/>
            <p:cNvSpPr/>
            <p:nvPr userDrawn="1">
              <p:custDataLst>
                <p:tags r:id="rId9"/>
              </p:custDataLst>
            </p:nvPr>
          </p:nvSpPr>
          <p:spPr>
            <a:xfrm>
              <a:off x="440850" y="2386800"/>
              <a:ext cx="172800" cy="284400"/>
            </a:xfrm>
            <a:prstGeom prst="rect">
              <a:avLst/>
            </a:prstGeom>
            <a:solidFill>
              <a:schemeClr val="bg1"/>
            </a:solidFill>
            <a:ln w="3175" cap="flat">
              <a:noFill/>
              <a:miter lim="400000"/>
            </a:ln>
            <a:effectLst/>
          </p:spPr>
          <p:txBody>
            <a:bodyPr lIns="19050" tIns="19050" rIns="19050" bIns="1905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3" name="Rectangle 12"/>
            <p:cNvSpPr/>
            <p:nvPr userDrawn="1">
              <p:custDataLst>
                <p:tags r:id="rId10"/>
              </p:custDataLst>
            </p:nvPr>
          </p:nvSpPr>
          <p:spPr>
            <a:xfrm>
              <a:off x="661275" y="2386800"/>
              <a:ext cx="172800" cy="284400"/>
            </a:xfrm>
            <a:prstGeom prst="rect">
              <a:avLst/>
            </a:prstGeom>
            <a:solidFill>
              <a:schemeClr val="accent2"/>
            </a:solidFill>
            <a:ln w="3175" cap="flat">
              <a:noFill/>
              <a:miter lim="400000"/>
            </a:ln>
            <a:effectLst/>
          </p:spPr>
          <p:txBody>
            <a:bodyPr lIns="19050" tIns="19050" rIns="19050" bIns="1905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4" name="Rectangle 13"/>
            <p:cNvSpPr/>
            <p:nvPr userDrawn="1">
              <p:custDataLst>
                <p:tags r:id="rId11"/>
              </p:custDataLst>
            </p:nvPr>
          </p:nvSpPr>
          <p:spPr>
            <a:xfrm>
              <a:off x="881700" y="2386800"/>
              <a:ext cx="172800" cy="284400"/>
            </a:xfrm>
            <a:prstGeom prst="rect">
              <a:avLst/>
            </a:prstGeom>
            <a:solidFill>
              <a:schemeClr val="accent3"/>
            </a:solidFill>
            <a:ln w="3175" cap="flat">
              <a:noFill/>
              <a:miter lim="400000"/>
            </a:ln>
            <a:effectLst/>
          </p:spPr>
          <p:txBody>
            <a:bodyPr lIns="19050" tIns="19050" rIns="19050" bIns="1905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grpSp>
      <p:sp>
        <p:nvSpPr>
          <p:cNvPr id="15" name="Titre 1"/>
          <p:cNvSpPr>
            <a:spLocks noGrp="1"/>
          </p:cNvSpPr>
          <p:nvPr>
            <p:ph type="title"/>
            <p:custDataLst>
              <p:tags r:id="rId4"/>
            </p:custDataLst>
          </p:nvPr>
        </p:nvSpPr>
        <p:spPr>
          <a:xfrm>
            <a:off x="2189295" y="2372784"/>
            <a:ext cx="9694139" cy="2120168"/>
          </a:xfrm>
          <a:prstGeom prst="rect">
            <a:avLst/>
          </a:prstGeom>
        </p:spPr>
        <p:txBody>
          <a:bodyPr anchor="ctr" anchorCtr="0"/>
          <a:lstStyle>
            <a:lvl1pPr algn="l">
              <a:defRPr sz="3733" b="0">
                <a:solidFill>
                  <a:schemeClr val="bg1"/>
                </a:solidFill>
                <a:latin typeface="Lato" panose="020F0502020204030203" pitchFamily="34" charset="0"/>
                <a:ea typeface="Lato" panose="020F0502020204030203" pitchFamily="34" charset="0"/>
                <a:cs typeface="Lato" panose="020F0502020204030203" pitchFamily="34" charset="0"/>
              </a:defRPr>
            </a:lvl1pPr>
          </a:lstStyle>
          <a:p>
            <a:endParaRPr lang="fr-FR"/>
          </a:p>
        </p:txBody>
      </p:sp>
      <p:sp>
        <p:nvSpPr>
          <p:cNvPr id="16" name="Espace réservé du texte 10"/>
          <p:cNvSpPr>
            <a:spLocks noGrp="1"/>
          </p:cNvSpPr>
          <p:nvPr>
            <p:ph type="body" sz="quarter" idx="11"/>
            <p:custDataLst>
              <p:tags r:id="rId5"/>
            </p:custDataLst>
          </p:nvPr>
        </p:nvSpPr>
        <p:spPr>
          <a:xfrm>
            <a:off x="2197101" y="5664376"/>
            <a:ext cx="3959012" cy="406225"/>
          </a:xfrm>
          <a:prstGeom prst="rect">
            <a:avLst/>
          </a:prstGeom>
        </p:spPr>
        <p:txBody>
          <a:bodyPr>
            <a:noAutofit/>
          </a:bodyPr>
          <a:lstStyle>
            <a:lvl1pPr marL="0" indent="0" algn="l">
              <a:buFont typeface="Arial" panose="020B0604020202020204" pitchFamily="34" charset="0"/>
              <a:buNone/>
              <a:defRPr lang="fr-FR" sz="1867" b="1" kern="1200" spc="0">
                <a:solidFill>
                  <a:schemeClr val="bg1"/>
                </a:solidFill>
                <a:latin typeface="Lato" panose="020F0502020204030203" pitchFamily="34" charset="0"/>
                <a:ea typeface="Lato" panose="020F0502020204030203" pitchFamily="34" charset="0"/>
                <a:cs typeface="Lato" panose="020F0502020204030203" pitchFamily="34" charset="0"/>
                <a:sym typeface="Lato Light"/>
              </a:defRPr>
            </a:lvl1pPr>
          </a:lstStyle>
          <a:p>
            <a:pPr lvl="0"/>
            <a:endParaRPr lang="fr-FR"/>
          </a:p>
        </p:txBody>
      </p:sp>
      <p:pic>
        <p:nvPicPr>
          <p:cNvPr id="19" name="Image 18">
            <a:extLst>
              <a:ext uri="{FF2B5EF4-FFF2-40B4-BE49-F238E27FC236}">
                <a16:creationId xmlns:a16="http://schemas.microsoft.com/office/drawing/2014/main" id="{401D0FA8-C8CD-B34F-A508-0AFC012A15CC}"/>
              </a:ext>
            </a:extLst>
          </p:cNvPr>
          <p:cNvPicPr>
            <a:picLocks noChangeAspect="1"/>
          </p:cNvPicPr>
          <p:nvPr userDrawn="1">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9982001" y="5418789"/>
            <a:ext cx="1932183" cy="1010583"/>
          </a:xfrm>
          <a:prstGeom prst="rect">
            <a:avLst/>
          </a:prstGeom>
        </p:spPr>
      </p:pic>
    </p:spTree>
    <p:extLst>
      <p:ext uri="{BB962C8B-B14F-4D97-AF65-F5344CB8AC3E}">
        <p14:creationId xmlns:p14="http://schemas.microsoft.com/office/powerpoint/2010/main" val="26710889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287868" y="366186"/>
            <a:ext cx="10451253" cy="1022348"/>
          </a:xfrm>
          <a:prstGeom prst="rect">
            <a:avLst/>
          </a:prstGeom>
        </p:spPr>
        <p:txBody>
          <a:bodyPr/>
          <a:lstStyle>
            <a:lvl1pPr>
              <a:defRPr b="0">
                <a:latin typeface="Lato Regular" panose="020F0502020204030203" pitchFamily="34" charset="0"/>
              </a:defRPr>
            </a:lvl1pPr>
          </a:lstStyle>
          <a:p>
            <a:r>
              <a:rPr lang="fr-FR"/>
              <a:t>Modifiez le style du titre</a:t>
            </a:r>
            <a:endParaRPr lang="fr-FR" dirty="0"/>
          </a:p>
        </p:txBody>
      </p:sp>
      <p:sp>
        <p:nvSpPr>
          <p:cNvPr id="3" name="Espace réservé du contenu 2"/>
          <p:cNvSpPr>
            <a:spLocks noGrp="1"/>
          </p:cNvSpPr>
          <p:nvPr>
            <p:ph idx="1"/>
          </p:nvPr>
        </p:nvSpPr>
        <p:spPr>
          <a:xfrm>
            <a:off x="429684" y="1797051"/>
            <a:ext cx="11432221" cy="4349748"/>
          </a:xfrm>
          <a:prstGeom prst="rect">
            <a:avLst/>
          </a:prstGeom>
        </p:spPr>
        <p:txBody>
          <a:bodyPr lIns="0"/>
          <a:lstStyle>
            <a:lvl1pPr>
              <a:defRPr>
                <a:latin typeface="Lato Regular" panose="020F0502020204030203" pitchFamily="34" charset="0"/>
              </a:defRPr>
            </a:lvl1pPr>
            <a:lvl2pPr marL="478355" indent="-234945">
              <a:buSzPct val="60000"/>
              <a:tabLst/>
              <a:defRPr>
                <a:latin typeface="Lato Regular" panose="020F0502020204030203" pitchFamily="34" charset="0"/>
              </a:defRPr>
            </a:lvl2pPr>
            <a:lvl3pPr marL="717533" indent="-239178">
              <a:tabLst/>
              <a:defRPr>
                <a:latin typeface="Lato Regular" panose="020F0502020204030203" pitchFamily="34" charset="0"/>
              </a:defRPr>
            </a:lvl3pPr>
            <a:lvl4pPr marL="954593" indent="-232828">
              <a:tabLst/>
              <a:defRPr>
                <a:latin typeface="Lato Regular" panose="020F0502020204030203" pitchFamily="34" charset="0"/>
              </a:defRPr>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11" name="Espace réservé du texte 10"/>
          <p:cNvSpPr>
            <a:spLocks noGrp="1"/>
          </p:cNvSpPr>
          <p:nvPr>
            <p:ph type="body" sz="quarter" idx="10"/>
          </p:nvPr>
        </p:nvSpPr>
        <p:spPr>
          <a:xfrm>
            <a:off x="287868" y="111403"/>
            <a:ext cx="10461413" cy="304669"/>
          </a:xfrm>
          <a:prstGeom prst="rect">
            <a:avLst/>
          </a:prstGeom>
        </p:spPr>
        <p:txBody>
          <a:bodyPr>
            <a:noAutofit/>
          </a:bodyPr>
          <a:lstStyle>
            <a:lvl1pPr marL="0" indent="0">
              <a:buFont typeface="Arial" panose="020B0604020202020204" pitchFamily="34" charset="0"/>
              <a:buNone/>
              <a:defRPr sz="1600" b="0" baseline="0">
                <a:latin typeface="Lato Regular" panose="020F0502020204030203" pitchFamily="34" charset="0"/>
              </a:defRPr>
            </a:lvl1pPr>
          </a:lstStyle>
          <a:p>
            <a:pPr lvl="0"/>
            <a:r>
              <a:rPr lang="fr-FR"/>
              <a:t>Modifiez les styles du texte du masque</a:t>
            </a:r>
          </a:p>
        </p:txBody>
      </p:sp>
      <p:sp>
        <p:nvSpPr>
          <p:cNvPr id="13" name="Espace réservé du numéro de diapositive 5"/>
          <p:cNvSpPr>
            <a:spLocks noGrp="1"/>
          </p:cNvSpPr>
          <p:nvPr>
            <p:ph type="sldNum" sz="quarter" idx="4"/>
          </p:nvPr>
        </p:nvSpPr>
        <p:spPr>
          <a:xfrm>
            <a:off x="11614886" y="223516"/>
            <a:ext cx="367191" cy="335373"/>
          </a:xfrm>
          <a:prstGeom prst="rect">
            <a:avLst/>
          </a:prstGeom>
        </p:spPr>
        <p:txBody>
          <a:bodyPr vert="horz" lIns="0" tIns="0" rIns="0" bIns="46800" rtlCol="0" anchor="t" anchorCtr="0"/>
          <a:lstStyle>
            <a:lvl1pPr algn="r">
              <a:defRPr sz="1200" b="0" i="0">
                <a:solidFill>
                  <a:schemeClr val="tx1">
                    <a:tint val="75000"/>
                  </a:schemeClr>
                </a:solidFill>
                <a:latin typeface="Lato Regular" panose="020F0502020204030203" pitchFamily="34" charset="0"/>
                <a:ea typeface="Lato Regular" panose="020F0502020204030203" pitchFamily="34" charset="0"/>
                <a:cs typeface="Lato Regular" panose="020F0502020204030203" pitchFamily="34" charset="0"/>
              </a:defRPr>
            </a:lvl1pPr>
          </a:lstStyle>
          <a:p>
            <a:fld id="{AA8F62E4-E46B-494F-B7FF-31133B2E54E1}" type="slidenum">
              <a:rPr lang="fr-FR" smtClean="0"/>
              <a:pPr/>
              <a:t>‹N°›</a:t>
            </a:fld>
            <a:endParaRPr lang="fr-FR" dirty="0"/>
          </a:p>
        </p:txBody>
      </p:sp>
      <p:pic>
        <p:nvPicPr>
          <p:cNvPr id="14" name="Imag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63505" y="149370"/>
            <a:ext cx="690895" cy="228737"/>
          </a:xfrm>
          <a:prstGeom prst="rect">
            <a:avLst/>
          </a:prstGeom>
        </p:spPr>
      </p:pic>
      <p:sp>
        <p:nvSpPr>
          <p:cNvPr id="15" name="Shape 63"/>
          <p:cNvSpPr>
            <a:spLocks noChangeArrowheads="1"/>
          </p:cNvSpPr>
          <p:nvPr userDrawn="1"/>
        </p:nvSpPr>
        <p:spPr bwMode="auto">
          <a:xfrm>
            <a:off x="12035704" y="325472"/>
            <a:ext cx="156296" cy="44451"/>
          </a:xfrm>
          <a:prstGeom prst="rect">
            <a:avLst/>
          </a:prstGeom>
          <a:solidFill>
            <a:srgbClr val="D0133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pPr algn="ctr" defTabSz="412730" fontAlgn="base" hangingPunct="0">
              <a:spcBef>
                <a:spcPct val="0"/>
              </a:spcBef>
              <a:spcAft>
                <a:spcPct val="0"/>
              </a:spcAft>
            </a:pPr>
            <a:endParaRPr lang="fr-FR" sz="1600" b="0" i="0" dirty="0">
              <a:solidFill>
                <a:srgbClr val="FFFFFF"/>
              </a:solidFill>
              <a:latin typeface="Lato Regular" panose="020F0502020204030203" pitchFamily="34" charset="0"/>
              <a:ea typeface="ＭＳ Ｐゴシック" charset="0"/>
              <a:sym typeface="Helvetica Light" charset="0"/>
            </a:endParaRPr>
          </a:p>
        </p:txBody>
      </p:sp>
      <p:sp>
        <p:nvSpPr>
          <p:cNvPr id="9" name="Shape 41"/>
          <p:cNvSpPr/>
          <p:nvPr userDrawn="1"/>
        </p:nvSpPr>
        <p:spPr bwMode="auto">
          <a:xfrm>
            <a:off x="-7120" y="0"/>
            <a:ext cx="230981" cy="806944"/>
          </a:xfrm>
          <a:prstGeom prst="rect">
            <a:avLst/>
          </a:prstGeom>
          <a:solidFill>
            <a:schemeClr val="accent1"/>
          </a:solidFill>
          <a:ln w="3175" cap="flat">
            <a:noFill/>
            <a:miter lim="400000"/>
          </a:ln>
          <a:effectLst/>
        </p:spPr>
        <p:txBody>
          <a:bodyPr lIns="25400" tIns="25400" rIns="25400" bIns="25400" anchor="ctr"/>
          <a:lstStyle/>
          <a:p>
            <a:pPr algn="ctr" defTabSz="412730" fontAlgn="base" hangingPunct="0">
              <a:spcBef>
                <a:spcPct val="0"/>
              </a:spcBef>
              <a:spcAft>
                <a:spcPct val="0"/>
              </a:spcAft>
            </a:pPr>
            <a:endParaRPr lang="fr-FR" sz="1600" dirty="0">
              <a:solidFill>
                <a:srgbClr val="2B72FF"/>
              </a:solidFill>
              <a:latin typeface="Lato Regular" panose="020F0502020204030203" pitchFamily="34" charset="0"/>
              <a:ea typeface="ＭＳ Ｐゴシック" charset="0"/>
              <a:sym typeface="Helvetica Light" charset="0"/>
            </a:endParaRPr>
          </a:p>
        </p:txBody>
      </p:sp>
    </p:spTree>
    <p:extLst>
      <p:ext uri="{BB962C8B-B14F-4D97-AF65-F5344CB8AC3E}">
        <p14:creationId xmlns:p14="http://schemas.microsoft.com/office/powerpoint/2010/main" val="3033898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287868" y="366186"/>
            <a:ext cx="10451253" cy="1022348"/>
          </a:xfrm>
          <a:prstGeom prst="rect">
            <a:avLst/>
          </a:prstGeom>
        </p:spPr>
        <p:txBody>
          <a:bodyPr/>
          <a:lstStyle>
            <a:lvl1pPr>
              <a:defRPr b="0">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fr-FR"/>
          </a:p>
        </p:txBody>
      </p:sp>
      <p:sp>
        <p:nvSpPr>
          <p:cNvPr id="3" name="Espace réservé du contenu 2"/>
          <p:cNvSpPr>
            <a:spLocks noGrp="1"/>
          </p:cNvSpPr>
          <p:nvPr>
            <p:ph idx="1"/>
          </p:nvPr>
        </p:nvSpPr>
        <p:spPr>
          <a:xfrm>
            <a:off x="429684" y="1797051"/>
            <a:ext cx="11432221" cy="4349748"/>
          </a:xfrm>
          <a:prstGeom prst="rect">
            <a:avLst/>
          </a:prstGeom>
        </p:spPr>
        <p:txBody>
          <a:bodyPr lIns="0"/>
          <a:lstStyle>
            <a:lvl1pPr>
              <a:defRPr>
                <a:latin typeface="Lato" panose="020F0502020204030203" pitchFamily="34" charset="0"/>
                <a:ea typeface="Lato" panose="020F0502020204030203" pitchFamily="34" charset="0"/>
                <a:cs typeface="Lato" panose="020F0502020204030203" pitchFamily="34" charset="0"/>
              </a:defRPr>
            </a:lvl1pPr>
            <a:lvl2pPr marL="478355" indent="-234945">
              <a:buSzPct val="60000"/>
              <a:tabLst/>
              <a:defRPr>
                <a:latin typeface="Lato" panose="020F0502020204030203" pitchFamily="34" charset="0"/>
                <a:ea typeface="Lato" panose="020F0502020204030203" pitchFamily="34" charset="0"/>
                <a:cs typeface="Lato" panose="020F0502020204030203" pitchFamily="34" charset="0"/>
              </a:defRPr>
            </a:lvl2pPr>
            <a:lvl3pPr marL="717533" indent="-239178">
              <a:tabLst/>
              <a:defRPr>
                <a:latin typeface="Lato" panose="020F0502020204030203" pitchFamily="34" charset="0"/>
                <a:ea typeface="Lato" panose="020F0502020204030203" pitchFamily="34" charset="0"/>
                <a:cs typeface="Lato" panose="020F0502020204030203" pitchFamily="34" charset="0"/>
              </a:defRPr>
            </a:lvl3pPr>
            <a:lvl4pPr marL="954593" indent="-232828">
              <a:tabLst/>
              <a:defRPr>
                <a:latin typeface="Lato" panose="020F0502020204030203" pitchFamily="34" charset="0"/>
                <a:ea typeface="Lato" panose="020F0502020204030203" pitchFamily="34" charset="0"/>
                <a:cs typeface="Lato" panose="020F050202020403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Espace réservé du texte 10"/>
          <p:cNvSpPr>
            <a:spLocks noGrp="1"/>
          </p:cNvSpPr>
          <p:nvPr>
            <p:ph type="body" sz="quarter" idx="10"/>
          </p:nvPr>
        </p:nvSpPr>
        <p:spPr>
          <a:xfrm>
            <a:off x="287868" y="111403"/>
            <a:ext cx="10461413" cy="304669"/>
          </a:xfrm>
          <a:prstGeom prst="rect">
            <a:avLst/>
          </a:prstGeom>
        </p:spPr>
        <p:txBody>
          <a:bodyPr>
            <a:noAutofit/>
          </a:bodyPr>
          <a:lstStyle>
            <a:lvl1pPr marL="0" indent="0">
              <a:buFont typeface="Arial" panose="020B0604020202020204" pitchFamily="34" charset="0"/>
              <a:buNone/>
              <a:defRPr sz="1600" b="0" baseline="0">
                <a:latin typeface="Lato" panose="020F0502020204030203" pitchFamily="34" charset="0"/>
                <a:ea typeface="Lato" panose="020F0502020204030203" pitchFamily="34" charset="0"/>
                <a:cs typeface="Lato" panose="020F0502020204030203" pitchFamily="34" charset="0"/>
              </a:defRPr>
            </a:lvl1pPr>
          </a:lstStyle>
          <a:p>
            <a:pPr lvl="0"/>
            <a:r>
              <a:rPr lang="en-US"/>
              <a:t>Click to edit Master text styles</a:t>
            </a:r>
          </a:p>
        </p:txBody>
      </p:sp>
      <p:sp>
        <p:nvSpPr>
          <p:cNvPr id="13" name="Espace réservé du numéro de diapositive 5"/>
          <p:cNvSpPr>
            <a:spLocks noGrp="1"/>
          </p:cNvSpPr>
          <p:nvPr>
            <p:ph type="sldNum" sz="quarter" idx="4"/>
          </p:nvPr>
        </p:nvSpPr>
        <p:spPr>
          <a:xfrm>
            <a:off x="11614886" y="223516"/>
            <a:ext cx="367191" cy="335373"/>
          </a:xfrm>
          <a:prstGeom prst="rect">
            <a:avLst/>
          </a:prstGeom>
        </p:spPr>
        <p:txBody>
          <a:bodyPr vert="horz" lIns="0" tIns="0" rIns="0" bIns="46800" rtlCol="0" anchor="t" anchorCtr="0"/>
          <a:lstStyle>
            <a:lvl1pPr algn="r">
              <a:defRPr sz="1200" b="0" i="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AA8F62E4-E46B-494F-B7FF-31133B2E54E1}" type="slidenum">
              <a:rPr lang="fr-FR" smtClean="0"/>
              <a:pPr/>
              <a:t>‹N°›</a:t>
            </a:fld>
            <a:endParaRPr lang="fr-FR" dirty="0"/>
          </a:p>
        </p:txBody>
      </p:sp>
      <p:pic>
        <p:nvPicPr>
          <p:cNvPr id="14" name="Imag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63505" y="149370"/>
            <a:ext cx="690895" cy="228737"/>
          </a:xfrm>
          <a:prstGeom prst="rect">
            <a:avLst/>
          </a:prstGeom>
        </p:spPr>
      </p:pic>
      <p:sp>
        <p:nvSpPr>
          <p:cNvPr id="15" name="Shape 63"/>
          <p:cNvSpPr>
            <a:spLocks noChangeArrowheads="1"/>
          </p:cNvSpPr>
          <p:nvPr userDrawn="1"/>
        </p:nvSpPr>
        <p:spPr bwMode="auto">
          <a:xfrm>
            <a:off x="12035704" y="325472"/>
            <a:ext cx="156296" cy="44451"/>
          </a:xfrm>
          <a:prstGeom prst="rect">
            <a:avLst/>
          </a:prstGeom>
          <a:solidFill>
            <a:srgbClr val="D0133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pPr algn="ctr" defTabSz="412730" fontAlgn="base" hangingPunct="0">
              <a:spcBef>
                <a:spcPct val="0"/>
              </a:spcBef>
              <a:spcAft>
                <a:spcPct val="0"/>
              </a:spcAft>
            </a:pPr>
            <a:endParaRPr lang="fr-FR" sz="1600" b="0" i="0" dirty="0">
              <a:solidFill>
                <a:srgbClr val="FFFFFF"/>
              </a:solidFill>
              <a:latin typeface="Lato" panose="020F0502020204030203" pitchFamily="34" charset="0"/>
              <a:ea typeface="Lato" panose="020F0502020204030203" pitchFamily="34" charset="0"/>
              <a:cs typeface="Lato" panose="020F0502020204030203" pitchFamily="34" charset="0"/>
              <a:sym typeface="Helvetica Light" charset="0"/>
            </a:endParaRPr>
          </a:p>
        </p:txBody>
      </p:sp>
      <p:sp>
        <p:nvSpPr>
          <p:cNvPr id="9" name="Shape 41"/>
          <p:cNvSpPr/>
          <p:nvPr userDrawn="1"/>
        </p:nvSpPr>
        <p:spPr bwMode="auto">
          <a:xfrm>
            <a:off x="-7120" y="0"/>
            <a:ext cx="230981" cy="806944"/>
          </a:xfrm>
          <a:prstGeom prst="rect">
            <a:avLst/>
          </a:prstGeom>
          <a:solidFill>
            <a:schemeClr val="accent1"/>
          </a:solidFill>
          <a:ln w="3175" cap="flat">
            <a:noFill/>
            <a:miter lim="400000"/>
          </a:ln>
          <a:effectLst/>
        </p:spPr>
        <p:txBody>
          <a:bodyPr lIns="25400" tIns="25400" rIns="25400" bIns="25400" anchor="ctr"/>
          <a:lstStyle/>
          <a:p>
            <a:pPr algn="ctr" defTabSz="412730" fontAlgn="base" hangingPunct="0">
              <a:spcBef>
                <a:spcPct val="0"/>
              </a:spcBef>
              <a:spcAft>
                <a:spcPct val="0"/>
              </a:spcAft>
            </a:pPr>
            <a:endParaRPr lang="fr-FR" sz="1600" dirty="0">
              <a:solidFill>
                <a:srgbClr val="2B72FF"/>
              </a:solidFill>
              <a:latin typeface="Lato" panose="020F0502020204030203" pitchFamily="34" charset="0"/>
              <a:ea typeface="Lato" panose="020F0502020204030203" pitchFamily="34" charset="0"/>
              <a:cs typeface="Lato" panose="020F0502020204030203" pitchFamily="34" charset="0"/>
              <a:sym typeface="Helvetica Light" charset="0"/>
            </a:endParaRPr>
          </a:p>
        </p:txBody>
      </p:sp>
    </p:spTree>
    <p:extLst>
      <p:ext uri="{BB962C8B-B14F-4D97-AF65-F5344CB8AC3E}">
        <p14:creationId xmlns:p14="http://schemas.microsoft.com/office/powerpoint/2010/main" val="3582137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14" name="Shape 1016"/>
          <p:cNvSpPr>
            <a:spLocks noChangeArrowheads="1"/>
          </p:cNvSpPr>
          <p:nvPr userDrawn="1"/>
        </p:nvSpPr>
        <p:spPr bwMode="auto">
          <a:xfrm>
            <a:off x="0" y="2392769"/>
            <a:ext cx="1823499" cy="2155154"/>
          </a:xfrm>
          <a:prstGeom prst="rect">
            <a:avLst/>
          </a:prstGeom>
          <a:solidFill>
            <a:srgbClr val="7E93A7"/>
          </a:solidFill>
          <a:ln>
            <a:noFill/>
          </a:ln>
        </p:spPr>
        <p:txBody>
          <a:bodyPr lIns="19050" tIns="19050" rIns="19050" bIns="19050" anchor="ctr"/>
          <a:lstStyle/>
          <a:p>
            <a:pPr algn="ctr" defTabSz="309555" fontAlgn="base" hangingPunct="0">
              <a:spcBef>
                <a:spcPct val="0"/>
              </a:spcBef>
              <a:spcAft>
                <a:spcPct val="0"/>
              </a:spcAft>
            </a:pPr>
            <a:endParaRPr lang="fr-FR" sz="1200">
              <a:solidFill>
                <a:srgbClr val="FFFFFF"/>
              </a:solidFill>
              <a:latin typeface="Lato" panose="020F0502020204030203" pitchFamily="34" charset="0"/>
              <a:ea typeface="Lato" panose="020F0502020204030203" pitchFamily="34" charset="0"/>
              <a:cs typeface="Lato" panose="020F0502020204030203" pitchFamily="34" charset="0"/>
              <a:sym typeface="Helvetica Light" charset="0"/>
            </a:endParaRPr>
          </a:p>
        </p:txBody>
      </p:sp>
      <p:sp>
        <p:nvSpPr>
          <p:cNvPr id="25" name="Shape 77"/>
          <p:cNvSpPr>
            <a:spLocks noChangeShapeType="1"/>
          </p:cNvSpPr>
          <p:nvPr userDrawn="1"/>
        </p:nvSpPr>
        <p:spPr bwMode="auto">
          <a:xfrm flipV="1">
            <a:off x="2075376" y="1556504"/>
            <a:ext cx="0" cy="5211239"/>
          </a:xfrm>
          <a:prstGeom prst="line">
            <a:avLst/>
          </a:prstGeom>
          <a:noFill/>
          <a:ln w="6350">
            <a:solidFill>
              <a:srgbClr val="85888D"/>
            </a:solidFill>
            <a:miter lim="400000"/>
            <a:headEnd/>
            <a:tailEnd/>
          </a:ln>
          <a:extLst>
            <a:ext uri="{909E8E84-426E-40DD-AFC4-6F175D3DCCD1}">
              <a14:hiddenFill xmlns:a14="http://schemas.microsoft.com/office/drawing/2010/main">
                <a:noFill/>
              </a14:hiddenFill>
            </a:ext>
          </a:extLst>
        </p:spPr>
        <p:txBody>
          <a:bodyPr lIns="19050" tIns="19050" rIns="19050" bIns="19050" anchor="ctr"/>
          <a:lstStyle/>
          <a:p>
            <a:pPr defTabSz="309555" eaLnBrk="0" fontAlgn="base" hangingPunct="0">
              <a:spcBef>
                <a:spcPct val="0"/>
              </a:spcBef>
              <a:spcAft>
                <a:spcPct val="0"/>
              </a:spcAft>
            </a:pPr>
            <a:endParaRPr lang="fr-FR" sz="1913">
              <a:solidFill>
                <a:srgbClr val="000000"/>
              </a:solidFill>
              <a:latin typeface="Lato" panose="020F0502020204030203" pitchFamily="34" charset="0"/>
              <a:ea typeface="Lato" panose="020F0502020204030203" pitchFamily="34" charset="0"/>
              <a:cs typeface="Lato" panose="020F0502020204030203" pitchFamily="34" charset="0"/>
              <a:sym typeface="Helvetica Light" charset="0"/>
            </a:endParaRPr>
          </a:p>
        </p:txBody>
      </p:sp>
      <p:sp>
        <p:nvSpPr>
          <p:cNvPr id="33" name="Espace réservé du contenu 2"/>
          <p:cNvSpPr>
            <a:spLocks noGrp="1"/>
          </p:cNvSpPr>
          <p:nvPr>
            <p:ph idx="1" hasCustomPrompt="1"/>
          </p:nvPr>
        </p:nvSpPr>
        <p:spPr>
          <a:xfrm>
            <a:off x="5521494" y="1567816"/>
            <a:ext cx="6280981" cy="4683759"/>
          </a:xfrm>
          <a:prstGeom prst="rect">
            <a:avLst/>
          </a:prstGeom>
        </p:spPr>
        <p:txBody>
          <a:bodyPr lIns="0"/>
          <a:lstStyle>
            <a:lvl1pPr marL="266700" indent="-266700">
              <a:lnSpc>
                <a:spcPct val="100000"/>
              </a:lnSpc>
              <a:spcBef>
                <a:spcPts val="1100"/>
              </a:spcBef>
              <a:buSzPct val="85000"/>
              <a:buFont typeface="Wingdings" panose="05000000000000000000" pitchFamily="2" charset="2"/>
              <a:buChar char=""/>
              <a:defRPr sz="1800">
                <a:latin typeface="Lato" panose="020F0502020204030203" pitchFamily="34" charset="0"/>
                <a:ea typeface="Lato" panose="020F0502020204030203" pitchFamily="34" charset="0"/>
                <a:cs typeface="Lato" panose="020F0502020204030203" pitchFamily="34" charset="0"/>
              </a:defRPr>
            </a:lvl1pPr>
            <a:lvl2pPr marL="266700" indent="0">
              <a:lnSpc>
                <a:spcPts val="600"/>
              </a:lnSpc>
              <a:spcBef>
                <a:spcPts val="1200"/>
              </a:spcBef>
              <a:buSzPct val="60000"/>
              <a:buNone/>
              <a:tabLst/>
              <a:defRPr sz="1400">
                <a:latin typeface="Lato" panose="020F0502020204030203" pitchFamily="34" charset="0"/>
                <a:ea typeface="Lato" panose="020F0502020204030203" pitchFamily="34" charset="0"/>
                <a:cs typeface="Lato" panose="020F0502020204030203" pitchFamily="34" charset="0"/>
              </a:defRPr>
            </a:lvl2pPr>
            <a:lvl3pPr marL="358775" indent="0">
              <a:buNone/>
              <a:tabLst/>
              <a:defRPr>
                <a:latin typeface="Lato Regular" panose="020F0502020204030203" pitchFamily="34" charset="0"/>
              </a:defRPr>
            </a:lvl3pPr>
            <a:lvl4pPr marL="541338" indent="0">
              <a:buNone/>
              <a:tabLst/>
              <a:defRPr>
                <a:latin typeface="Lato Regular" panose="020F0502020204030203" pitchFamily="34" charset="0"/>
              </a:defRPr>
            </a:lvl4pPr>
          </a:lstStyle>
          <a:p>
            <a:pPr lvl="0"/>
            <a:r>
              <a:rPr lang="fr-FR"/>
              <a:t>Click to </a:t>
            </a:r>
            <a:r>
              <a:rPr lang="fr-FR" err="1"/>
              <a:t>add</a:t>
            </a:r>
            <a:r>
              <a:rPr lang="fr-FR"/>
              <a:t> </a:t>
            </a:r>
            <a:r>
              <a:rPr lang="fr-FR" err="1"/>
              <a:t>text</a:t>
            </a:r>
            <a:endParaRPr lang="fr-FR"/>
          </a:p>
          <a:p>
            <a:pPr lvl="1"/>
            <a:r>
              <a:rPr lang="fr-FR"/>
              <a:t>Second </a:t>
            </a:r>
            <a:r>
              <a:rPr lang="fr-FR" err="1"/>
              <a:t>level</a:t>
            </a:r>
            <a:endParaRPr lang="fr-FR"/>
          </a:p>
        </p:txBody>
      </p:sp>
      <p:sp>
        <p:nvSpPr>
          <p:cNvPr id="34" name="Titre 1"/>
          <p:cNvSpPr>
            <a:spLocks noGrp="1"/>
          </p:cNvSpPr>
          <p:nvPr>
            <p:ph type="title"/>
          </p:nvPr>
        </p:nvSpPr>
        <p:spPr>
          <a:xfrm>
            <a:off x="287868" y="342373"/>
            <a:ext cx="10451253" cy="764975"/>
          </a:xfrm>
          <a:prstGeom prst="rect">
            <a:avLst/>
          </a:prstGeom>
        </p:spPr>
        <p:txBody>
          <a:bodyPr/>
          <a:lstStyle>
            <a:lvl1pPr>
              <a:defRPr sz="2800" b="0">
                <a:latin typeface="Lato" panose="020F0502020204030203" pitchFamily="34" charset="0"/>
                <a:ea typeface="Lato" panose="020F0502020204030203" pitchFamily="34" charset="0"/>
                <a:cs typeface="Lato" panose="020F0502020204030203" pitchFamily="34" charset="0"/>
              </a:defRPr>
            </a:lvl1pPr>
          </a:lstStyle>
          <a:p>
            <a:r>
              <a:rPr lang="fr-FR"/>
              <a:t>Modifiez le style du titre</a:t>
            </a:r>
          </a:p>
        </p:txBody>
      </p:sp>
      <p:sp>
        <p:nvSpPr>
          <p:cNvPr id="36" name="Espace réservé du numéro de diapositive 5"/>
          <p:cNvSpPr>
            <a:spLocks noGrp="1"/>
          </p:cNvSpPr>
          <p:nvPr>
            <p:ph type="sldNum" sz="quarter" idx="4"/>
          </p:nvPr>
        </p:nvSpPr>
        <p:spPr>
          <a:xfrm>
            <a:off x="11614898" y="286759"/>
            <a:ext cx="367191" cy="335373"/>
          </a:xfrm>
          <a:prstGeom prst="rect">
            <a:avLst/>
          </a:prstGeom>
        </p:spPr>
        <p:txBody>
          <a:bodyPr vert="horz" lIns="0" tIns="0" rIns="0" bIns="46800" rtlCol="0" anchor="t" anchorCtr="0"/>
          <a:lstStyle>
            <a:lvl1pPr algn="r">
              <a:defRPr sz="900" b="0" i="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AA8F62E4-E46B-494F-B7FF-31133B2E54E1}" type="slidenum">
              <a:rPr lang="fr-FR" smtClean="0"/>
              <a:pPr/>
              <a:t>‹N°›</a:t>
            </a:fld>
            <a:endParaRPr lang="fr-FR"/>
          </a:p>
        </p:txBody>
      </p:sp>
      <p:sp>
        <p:nvSpPr>
          <p:cNvPr id="37" name="Shape 63"/>
          <p:cNvSpPr>
            <a:spLocks noChangeArrowheads="1"/>
          </p:cNvSpPr>
          <p:nvPr userDrawn="1"/>
        </p:nvSpPr>
        <p:spPr bwMode="auto">
          <a:xfrm>
            <a:off x="12035704" y="349288"/>
            <a:ext cx="156296" cy="44451"/>
          </a:xfrm>
          <a:prstGeom prst="rect">
            <a:avLst/>
          </a:prstGeom>
          <a:solidFill>
            <a:srgbClr val="D0133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19050" tIns="19050" rIns="19050" bIns="19050" anchor="ctr"/>
          <a:lstStyle/>
          <a:p>
            <a:pPr algn="ctr" defTabSz="309555" fontAlgn="base" hangingPunct="0">
              <a:spcBef>
                <a:spcPct val="0"/>
              </a:spcBef>
              <a:spcAft>
                <a:spcPct val="0"/>
              </a:spcAft>
            </a:pPr>
            <a:endParaRPr lang="fr-FR" sz="1200" b="0" i="0">
              <a:solidFill>
                <a:srgbClr val="FFFFFF"/>
              </a:solidFill>
              <a:latin typeface="Lato" panose="020F0502020204030203" pitchFamily="34" charset="0"/>
              <a:ea typeface="Lato" panose="020F0502020204030203" pitchFamily="34" charset="0"/>
              <a:cs typeface="Lato" panose="020F0502020204030203" pitchFamily="34" charset="0"/>
              <a:sym typeface="Helvetica Light" charset="0"/>
            </a:endParaRPr>
          </a:p>
        </p:txBody>
      </p:sp>
      <p:sp>
        <p:nvSpPr>
          <p:cNvPr id="38" name="Shape 41"/>
          <p:cNvSpPr/>
          <p:nvPr userDrawn="1"/>
        </p:nvSpPr>
        <p:spPr bwMode="auto">
          <a:xfrm>
            <a:off x="0" y="-1"/>
            <a:ext cx="230981" cy="696531"/>
          </a:xfrm>
          <a:prstGeom prst="rect">
            <a:avLst/>
          </a:prstGeom>
          <a:solidFill>
            <a:schemeClr val="accent1"/>
          </a:solidFill>
          <a:ln w="3175" cap="flat">
            <a:noFill/>
            <a:miter lim="400000"/>
          </a:ln>
          <a:effectLst/>
        </p:spPr>
        <p:txBody>
          <a:bodyPr lIns="19050" tIns="19050" rIns="19050" bIns="19050" anchor="ctr"/>
          <a:lstStyle/>
          <a:p>
            <a:pPr algn="ctr" defTabSz="309555" fontAlgn="base" hangingPunct="0">
              <a:spcBef>
                <a:spcPct val="0"/>
              </a:spcBef>
              <a:spcAft>
                <a:spcPct val="0"/>
              </a:spcAft>
            </a:pPr>
            <a:endParaRPr lang="fr-FR" sz="1200">
              <a:solidFill>
                <a:srgbClr val="2B72FF"/>
              </a:solidFill>
              <a:latin typeface="Lato" panose="020F0502020204030203" pitchFamily="34" charset="0"/>
              <a:ea typeface="Lato" panose="020F0502020204030203" pitchFamily="34" charset="0"/>
              <a:cs typeface="Lato" panose="020F0502020204030203" pitchFamily="34" charset="0"/>
              <a:sym typeface="Helvetica Light" charset="0"/>
            </a:endParaRPr>
          </a:p>
        </p:txBody>
      </p:sp>
      <p:pic>
        <p:nvPicPr>
          <p:cNvPr id="39"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61915" y="226334"/>
            <a:ext cx="690895" cy="233571"/>
          </a:xfrm>
          <a:prstGeom prst="rect">
            <a:avLst/>
          </a:prstGeom>
        </p:spPr>
      </p:pic>
      <p:sp>
        <p:nvSpPr>
          <p:cNvPr id="13" name="Shape 443"/>
          <p:cNvSpPr/>
          <p:nvPr userDrawn="1"/>
        </p:nvSpPr>
        <p:spPr>
          <a:xfrm rot="5400000" flipV="1">
            <a:off x="-818249" y="3515615"/>
            <a:ext cx="3403791" cy="91024"/>
          </a:xfrm>
          <a:prstGeom prst="rect">
            <a:avLst/>
          </a:prstGeom>
          <a:solidFill>
            <a:schemeClr val="accent1"/>
          </a:solidFill>
          <a:ln w="25400">
            <a:noFill/>
            <a:miter lim="400000"/>
          </a:ln>
        </p:spPr>
        <p:txBody>
          <a:bodyPr lIns="19050" tIns="19050" rIns="19050" bIns="19050" anchor="ctr"/>
          <a:lstStyle/>
          <a:p>
            <a:pPr>
              <a:defRPr sz="3200">
                <a:solidFill>
                  <a:srgbClr val="FFFFFF"/>
                </a:solidFill>
              </a:defRPr>
            </a:pPr>
            <a:endParaRPr sz="12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86027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e think-cell" r:id="rId3" imgW="384" imgH="384" progId="TCLayout.ActiveDocument.1">
                  <p:embed/>
                </p:oleObj>
              </mc:Choice>
              <mc:Fallback>
                <p:oleObj name="Diapositive think-cell"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2" name="Imag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66470" y="1498188"/>
            <a:ext cx="2059060" cy="681504"/>
          </a:xfrm>
          <a:prstGeom prst="rect">
            <a:avLst/>
          </a:prstGeom>
        </p:spPr>
      </p:pic>
      <p:sp>
        <p:nvSpPr>
          <p:cNvPr id="10" name="Rectangle 9"/>
          <p:cNvSpPr/>
          <p:nvPr userDrawn="1"/>
        </p:nvSpPr>
        <p:spPr>
          <a:xfrm>
            <a:off x="0" y="2476072"/>
            <a:ext cx="12192000" cy="2392262"/>
          </a:xfrm>
          <a:prstGeom prst="rect">
            <a:avLst/>
          </a:prstGeom>
          <a:solidFill>
            <a:srgbClr val="7E93A7"/>
          </a:solidFill>
          <a:ln>
            <a:noFill/>
          </a:ln>
        </p:spPr>
        <p:txBody>
          <a:bodyPr lIns="19050" tIns="19050" rIns="19050" bIns="19050" anchor="ctr"/>
          <a:lstStyle/>
          <a:p>
            <a:pPr lvl="0" algn="ctr" defTabSz="309555" fontAlgn="base" hangingPunct="0">
              <a:spcBef>
                <a:spcPct val="0"/>
              </a:spcBef>
              <a:spcAft>
                <a:spcPct val="0"/>
              </a:spcAft>
            </a:pPr>
            <a:endParaRPr lang="fr-FR" sz="1200">
              <a:solidFill>
                <a:srgbClr val="FFFFFF"/>
              </a:solidFill>
              <a:latin typeface="+mn-lt"/>
              <a:ea typeface="+mn-ea"/>
              <a:cs typeface="+mn-cs"/>
              <a:sym typeface="+mn-lt"/>
            </a:endParaRPr>
          </a:p>
        </p:txBody>
      </p:sp>
      <p:sp>
        <p:nvSpPr>
          <p:cNvPr id="5" name="Rectangle 4"/>
          <p:cNvSpPr/>
          <p:nvPr userDrawn="1"/>
        </p:nvSpPr>
        <p:spPr>
          <a:xfrm>
            <a:off x="1411079" y="2986402"/>
            <a:ext cx="9369843" cy="137160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a:solidFill>
                  <a:srgbClr val="FFFFFF"/>
                </a:solidFill>
                <a:latin typeface="+mn-lt"/>
                <a:ea typeface="+mn-ea"/>
                <a:cs typeface="+mn-cs"/>
                <a:sym typeface="+mn-lt"/>
              </a:rPr>
              <a:t>THANK YOU</a:t>
            </a:r>
          </a:p>
        </p:txBody>
      </p:sp>
      <p:grpSp>
        <p:nvGrpSpPr>
          <p:cNvPr id="15" name="Group 14"/>
          <p:cNvGrpSpPr/>
          <p:nvPr userDrawn="1"/>
        </p:nvGrpSpPr>
        <p:grpSpPr>
          <a:xfrm rot="10800000" flipH="1">
            <a:off x="10742842" y="4477494"/>
            <a:ext cx="1449158" cy="2380508"/>
            <a:chOff x="697903" y="0"/>
            <a:chExt cx="1449158" cy="2380508"/>
          </a:xfrm>
        </p:grpSpPr>
        <p:sp>
          <p:nvSpPr>
            <p:cNvPr id="19" name="Rectangle 18"/>
            <p:cNvSpPr/>
            <p:nvPr userDrawn="1"/>
          </p:nvSpPr>
          <p:spPr>
            <a:xfrm>
              <a:off x="697903" y="0"/>
              <a:ext cx="237472" cy="2380507"/>
            </a:xfrm>
            <a:prstGeom prst="rect">
              <a:avLst/>
            </a:prstGeom>
            <a:solidFill>
              <a:srgbClr val="D0131A"/>
            </a:solidFill>
            <a:ln w="3175" cap="flat">
              <a:noFill/>
              <a:miter lim="400000"/>
            </a:ln>
            <a:effectLst/>
          </p:spPr>
          <p:txBody>
            <a:bodyPr lIns="19050" tIns="19050" rIns="19050" bIns="19050" anchor="ctr"/>
            <a:lstStyle/>
            <a:p>
              <a:pPr marL="0" marR="0" lvl="0" indent="0" algn="ctr" defTabSz="309555" eaLnBrk="1" fontAlgn="base" latinLnBrk="0" hangingPunct="0">
                <a:lnSpc>
                  <a:spcPct val="100000"/>
                </a:lnSpc>
                <a:spcBef>
                  <a:spcPct val="0"/>
                </a:spcBef>
                <a:spcAft>
                  <a:spcPct val="0"/>
                </a:spcAft>
                <a:buClrTx/>
                <a:buSzTx/>
                <a:buFontTx/>
                <a:buNone/>
                <a:tabLst/>
                <a:defRPr/>
              </a:pPr>
              <a:endParaRPr kumimoji="0" lang="fr-FR" sz="1200" b="0" i="0" u="none" strike="noStrike" kern="0" cap="none" spc="0" normalizeH="0" baseline="0" noProof="0">
                <a:ln>
                  <a:noFill/>
                </a:ln>
                <a:solidFill>
                  <a:srgbClr val="2B72FF"/>
                </a:solidFill>
                <a:effectLst/>
                <a:uLnTx/>
                <a:uFillTx/>
                <a:latin typeface="+mn-lt"/>
                <a:ea typeface="+mn-ea"/>
                <a:cs typeface="+mn-cs"/>
                <a:sym typeface="+mn-lt"/>
              </a:endParaRPr>
            </a:p>
          </p:txBody>
        </p:sp>
        <p:sp>
          <p:nvSpPr>
            <p:cNvPr id="20" name="Rectangle 19"/>
            <p:cNvSpPr/>
            <p:nvPr userDrawn="1"/>
          </p:nvSpPr>
          <p:spPr>
            <a:xfrm>
              <a:off x="1000824" y="1989668"/>
              <a:ext cx="237472" cy="390840"/>
            </a:xfrm>
            <a:prstGeom prst="rect">
              <a:avLst/>
            </a:prstGeom>
            <a:solidFill>
              <a:srgbClr val="E84E0E"/>
            </a:solidFill>
            <a:ln w="3175" cap="flat">
              <a:noFill/>
              <a:miter lim="400000"/>
            </a:ln>
            <a:effectLst/>
          </p:spPr>
          <p:txBody>
            <a:bodyPr lIns="19050" tIns="19050" rIns="19050" bIns="19050" anchor="ctr"/>
            <a:lstStyle/>
            <a:p>
              <a:pPr marL="0" marR="0" lvl="0" indent="0" algn="ctr" defTabSz="309555" eaLnBrk="1" fontAlgn="base" latinLnBrk="0" hangingPunct="0">
                <a:lnSpc>
                  <a:spcPct val="100000"/>
                </a:lnSpc>
                <a:spcBef>
                  <a:spcPct val="0"/>
                </a:spcBef>
                <a:spcAft>
                  <a:spcPct val="0"/>
                </a:spcAft>
                <a:buClrTx/>
                <a:buSzTx/>
                <a:buFontTx/>
                <a:buNone/>
                <a:tabLst/>
                <a:defRPr/>
              </a:pPr>
              <a:endParaRPr kumimoji="0" lang="fr-FR" sz="1200" b="0" i="0" u="none" strike="noStrike" kern="0" cap="none" spc="0" normalizeH="0" baseline="0" noProof="0">
                <a:ln>
                  <a:noFill/>
                </a:ln>
                <a:solidFill>
                  <a:srgbClr val="2B72FF"/>
                </a:solidFill>
                <a:effectLst/>
                <a:uLnTx/>
                <a:uFillTx/>
                <a:latin typeface="+mn-lt"/>
                <a:ea typeface="+mn-ea"/>
                <a:cs typeface="+mn-cs"/>
                <a:sym typeface="+mn-lt"/>
              </a:endParaRPr>
            </a:p>
          </p:txBody>
        </p:sp>
        <p:sp>
          <p:nvSpPr>
            <p:cNvPr id="21" name="Rectangle 20"/>
            <p:cNvSpPr/>
            <p:nvPr userDrawn="1"/>
          </p:nvSpPr>
          <p:spPr>
            <a:xfrm>
              <a:off x="1303746" y="1989668"/>
              <a:ext cx="237472" cy="390840"/>
            </a:xfrm>
            <a:prstGeom prst="rect">
              <a:avLst/>
            </a:prstGeom>
            <a:solidFill>
              <a:srgbClr val="FFFFFF"/>
            </a:solidFill>
            <a:ln w="3175" cap="flat">
              <a:noFill/>
              <a:miter lim="400000"/>
            </a:ln>
            <a:effectLst/>
          </p:spPr>
          <p:txBody>
            <a:bodyPr lIns="19050" tIns="19050" rIns="19050" bIns="19050" anchor="ctr"/>
            <a:lstStyle/>
            <a:p>
              <a:pPr marL="0" marR="0" lvl="0" indent="0" algn="ctr" defTabSz="309555" eaLnBrk="1" fontAlgn="base" latinLnBrk="0" hangingPunct="0">
                <a:lnSpc>
                  <a:spcPct val="100000"/>
                </a:lnSpc>
                <a:spcBef>
                  <a:spcPct val="0"/>
                </a:spcBef>
                <a:spcAft>
                  <a:spcPct val="0"/>
                </a:spcAft>
                <a:buClrTx/>
                <a:buSzTx/>
                <a:buFontTx/>
                <a:buNone/>
                <a:tabLst/>
                <a:defRPr/>
              </a:pPr>
              <a:endParaRPr kumimoji="0" lang="fr-FR" sz="1200" b="0" i="0" u="none" strike="noStrike" kern="0" cap="none" spc="0" normalizeH="0" baseline="0" noProof="0">
                <a:ln>
                  <a:noFill/>
                </a:ln>
                <a:solidFill>
                  <a:srgbClr val="2B72FF"/>
                </a:solidFill>
                <a:effectLst/>
                <a:uLnTx/>
                <a:uFillTx/>
                <a:latin typeface="+mn-lt"/>
                <a:ea typeface="+mn-ea"/>
                <a:cs typeface="+mn-cs"/>
                <a:sym typeface="+mn-lt"/>
              </a:endParaRPr>
            </a:p>
          </p:txBody>
        </p:sp>
        <p:sp>
          <p:nvSpPr>
            <p:cNvPr id="22" name="Rectangle 21"/>
            <p:cNvSpPr/>
            <p:nvPr userDrawn="1"/>
          </p:nvSpPr>
          <p:spPr>
            <a:xfrm>
              <a:off x="1606667" y="1989668"/>
              <a:ext cx="237472" cy="390840"/>
            </a:xfrm>
            <a:prstGeom prst="rect">
              <a:avLst/>
            </a:prstGeom>
            <a:solidFill>
              <a:srgbClr val="88ADC1"/>
            </a:solidFill>
            <a:ln w="3175" cap="flat">
              <a:noFill/>
              <a:miter lim="400000"/>
            </a:ln>
            <a:effectLst/>
          </p:spPr>
          <p:txBody>
            <a:bodyPr lIns="19050" tIns="19050" rIns="19050" bIns="19050" anchor="ctr"/>
            <a:lstStyle/>
            <a:p>
              <a:pPr marL="0" marR="0" lvl="0" indent="0" algn="ctr" defTabSz="309555" eaLnBrk="1" fontAlgn="base" latinLnBrk="0" hangingPunct="0">
                <a:lnSpc>
                  <a:spcPct val="100000"/>
                </a:lnSpc>
                <a:spcBef>
                  <a:spcPct val="0"/>
                </a:spcBef>
                <a:spcAft>
                  <a:spcPct val="0"/>
                </a:spcAft>
                <a:buClrTx/>
                <a:buSzTx/>
                <a:buFontTx/>
                <a:buNone/>
                <a:tabLst/>
                <a:defRPr/>
              </a:pPr>
              <a:endParaRPr kumimoji="0" lang="fr-FR" sz="1200" b="0" i="0" u="none" strike="noStrike" kern="0" cap="none" spc="0" normalizeH="0" baseline="0" noProof="0">
                <a:ln>
                  <a:noFill/>
                </a:ln>
                <a:solidFill>
                  <a:srgbClr val="2B72FF"/>
                </a:solidFill>
                <a:effectLst/>
                <a:uLnTx/>
                <a:uFillTx/>
                <a:latin typeface="+mn-lt"/>
                <a:ea typeface="+mn-ea"/>
                <a:cs typeface="+mn-cs"/>
                <a:sym typeface="+mn-lt"/>
              </a:endParaRPr>
            </a:p>
          </p:txBody>
        </p:sp>
        <p:sp>
          <p:nvSpPr>
            <p:cNvPr id="23" name="Rectangle 22"/>
            <p:cNvSpPr/>
            <p:nvPr userDrawn="1"/>
          </p:nvSpPr>
          <p:spPr>
            <a:xfrm>
              <a:off x="1909589" y="1989668"/>
              <a:ext cx="237472" cy="390840"/>
            </a:xfrm>
            <a:prstGeom prst="rect">
              <a:avLst/>
            </a:prstGeom>
            <a:solidFill>
              <a:srgbClr val="2B728A"/>
            </a:solidFill>
            <a:ln w="3175" cap="flat">
              <a:noFill/>
              <a:miter lim="400000"/>
            </a:ln>
            <a:effectLst/>
          </p:spPr>
          <p:txBody>
            <a:bodyPr lIns="19050" tIns="19050" rIns="19050" bIns="19050" anchor="ctr"/>
            <a:lstStyle/>
            <a:p>
              <a:pPr marL="0" marR="0" lvl="0" indent="0" algn="ctr" defTabSz="309555" eaLnBrk="1" fontAlgn="base" latinLnBrk="0" hangingPunct="0">
                <a:lnSpc>
                  <a:spcPct val="100000"/>
                </a:lnSpc>
                <a:spcBef>
                  <a:spcPct val="0"/>
                </a:spcBef>
                <a:spcAft>
                  <a:spcPct val="0"/>
                </a:spcAft>
                <a:buClrTx/>
                <a:buSzTx/>
                <a:buFontTx/>
                <a:buNone/>
                <a:tabLst/>
                <a:defRPr/>
              </a:pPr>
              <a:endParaRPr kumimoji="0" lang="fr-FR" sz="1200" b="0" i="0" u="none" strike="noStrike" kern="0" cap="none" spc="0" normalizeH="0" baseline="0" noProof="0">
                <a:ln>
                  <a:noFill/>
                </a:ln>
                <a:solidFill>
                  <a:srgbClr val="2B72FF"/>
                </a:solidFill>
                <a:effectLst/>
                <a:uLnTx/>
                <a:uFillTx/>
                <a:latin typeface="+mn-lt"/>
                <a:ea typeface="+mn-ea"/>
                <a:cs typeface="+mn-cs"/>
                <a:sym typeface="+mn-lt"/>
              </a:endParaRPr>
            </a:p>
          </p:txBody>
        </p:sp>
      </p:grpSp>
      <p:sp>
        <p:nvSpPr>
          <p:cNvPr id="24" name="Rectangle 23"/>
          <p:cNvSpPr/>
          <p:nvPr userDrawn="1"/>
        </p:nvSpPr>
        <p:spPr>
          <a:xfrm>
            <a:off x="0" y="2476072"/>
            <a:ext cx="237471" cy="1086278"/>
          </a:xfrm>
          <a:prstGeom prst="rect">
            <a:avLst/>
          </a:prstGeom>
          <a:solidFill>
            <a:srgbClr val="D0131A"/>
          </a:solidFill>
          <a:ln w="3175" cap="flat">
            <a:noFill/>
            <a:miter lim="400000"/>
          </a:ln>
          <a:effectLst/>
        </p:spPr>
        <p:txBody>
          <a:bodyPr lIns="19050" tIns="19050" rIns="19050" bIns="19050" anchor="ctr"/>
          <a:lstStyle/>
          <a:p>
            <a:pPr marL="0" marR="0" lvl="0" indent="0" defTabSz="309555" eaLnBrk="1" fontAlgn="base" latinLnBrk="0" hangingPunct="0">
              <a:lnSpc>
                <a:spcPct val="100000"/>
              </a:lnSpc>
              <a:spcBef>
                <a:spcPct val="0"/>
              </a:spcBef>
              <a:spcAft>
                <a:spcPct val="0"/>
              </a:spcAft>
              <a:buClrTx/>
              <a:buSzTx/>
              <a:buFontTx/>
              <a:buNone/>
              <a:tabLst/>
              <a:defRPr/>
            </a:pPr>
            <a:endParaRPr kumimoji="0" lang="fr-FR" sz="1200" b="0" i="0" u="none" strike="noStrike" kern="0" cap="none" spc="0" normalizeH="0" baseline="0" noProof="0">
              <a:ln>
                <a:noFill/>
              </a:ln>
              <a:solidFill>
                <a:srgbClr val="2B72FF"/>
              </a:solidFill>
              <a:effectLst/>
              <a:uLnTx/>
              <a:uFillTx/>
              <a:latin typeface="+mn-lt"/>
              <a:ea typeface="+mn-ea"/>
              <a:cs typeface="+mn-cs"/>
              <a:sym typeface="+mn-lt"/>
            </a:endParaRPr>
          </a:p>
        </p:txBody>
      </p:sp>
    </p:spTree>
    <p:extLst>
      <p:ext uri="{BB962C8B-B14F-4D97-AF65-F5344CB8AC3E}">
        <p14:creationId xmlns:p14="http://schemas.microsoft.com/office/powerpoint/2010/main" val="3522012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ois contenus">
    <p:spTree>
      <p:nvGrpSpPr>
        <p:cNvPr id="1" name=""/>
        <p:cNvGrpSpPr/>
        <p:nvPr/>
      </p:nvGrpSpPr>
      <p:grpSpPr>
        <a:xfrm>
          <a:off x="0" y="0"/>
          <a:ext cx="0" cy="0"/>
          <a:chOff x="0" y="0"/>
          <a:chExt cx="0" cy="0"/>
        </a:xfrm>
      </p:grpSpPr>
      <p:sp>
        <p:nvSpPr>
          <p:cNvPr id="19" name="Espace réservé du contenu 2"/>
          <p:cNvSpPr>
            <a:spLocks noGrp="1"/>
          </p:cNvSpPr>
          <p:nvPr>
            <p:ph idx="11"/>
          </p:nvPr>
        </p:nvSpPr>
        <p:spPr>
          <a:xfrm>
            <a:off x="4340968" y="1797051"/>
            <a:ext cx="3695155" cy="4349749"/>
          </a:xfrm>
          <a:prstGeom prst="rect">
            <a:avLst/>
          </a:prstGeom>
        </p:spPr>
        <p:txBody>
          <a:bodyPr lIns="0"/>
          <a:lstStyle>
            <a:lvl1pPr>
              <a:defRPr>
                <a:latin typeface="Lato Regular" panose="020F0502020204030203" pitchFamily="34" charset="0"/>
              </a:defRPr>
            </a:lvl1pPr>
            <a:lvl2pPr marL="480472" indent="-237061">
              <a:buSzPct val="60000"/>
              <a:tabLst/>
              <a:defRPr>
                <a:latin typeface="Lato Regular" panose="020F0502020204030203" pitchFamily="34" charset="0"/>
              </a:defRPr>
            </a:lvl2pPr>
            <a:lvl3pPr marL="717533" indent="-239178">
              <a:tabLst/>
              <a:defRPr>
                <a:latin typeface="Lato Regular" panose="020F0502020204030203" pitchFamily="34" charset="0"/>
              </a:defRPr>
            </a:lvl3pPr>
            <a:lvl4pPr marL="954593" indent="-232828">
              <a:tabLst/>
              <a:defRPr>
                <a:latin typeface="Lato Regular" panose="020F0502020204030203" pitchFamily="34" charset="0"/>
              </a:defRPr>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20" name="Espace réservé du contenu 2"/>
          <p:cNvSpPr>
            <a:spLocks noGrp="1"/>
          </p:cNvSpPr>
          <p:nvPr>
            <p:ph idx="12"/>
          </p:nvPr>
        </p:nvSpPr>
        <p:spPr>
          <a:xfrm>
            <a:off x="8266552" y="1797051"/>
            <a:ext cx="3695155" cy="4349749"/>
          </a:xfrm>
          <a:prstGeom prst="rect">
            <a:avLst/>
          </a:prstGeom>
        </p:spPr>
        <p:txBody>
          <a:bodyPr lIns="0"/>
          <a:lstStyle>
            <a:lvl1pPr>
              <a:defRPr>
                <a:latin typeface="Lato Regular" panose="020F0502020204030203" pitchFamily="34" charset="0"/>
              </a:defRPr>
            </a:lvl1pPr>
            <a:lvl2pPr marL="480472" indent="-237061">
              <a:buSzPct val="60000"/>
              <a:tabLst/>
              <a:defRPr>
                <a:latin typeface="Lato Regular" panose="020F0502020204030203" pitchFamily="34" charset="0"/>
              </a:defRPr>
            </a:lvl2pPr>
            <a:lvl3pPr marL="717533" indent="-239178">
              <a:tabLst/>
              <a:defRPr>
                <a:latin typeface="Lato Regular" panose="020F0502020204030203" pitchFamily="34" charset="0"/>
              </a:defRPr>
            </a:lvl3pPr>
            <a:lvl4pPr marL="954593" indent="-232828">
              <a:tabLst/>
              <a:defRPr>
                <a:latin typeface="Lato Regular" panose="020F0502020204030203" pitchFamily="34" charset="0"/>
              </a:defRPr>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12" name="Espace réservé du contenu 2"/>
          <p:cNvSpPr>
            <a:spLocks noGrp="1"/>
          </p:cNvSpPr>
          <p:nvPr>
            <p:ph idx="1"/>
          </p:nvPr>
        </p:nvSpPr>
        <p:spPr>
          <a:xfrm>
            <a:off x="429685" y="1797051"/>
            <a:ext cx="3680855" cy="4349748"/>
          </a:xfrm>
          <a:prstGeom prst="rect">
            <a:avLst/>
          </a:prstGeom>
        </p:spPr>
        <p:txBody>
          <a:bodyPr lIns="0"/>
          <a:lstStyle>
            <a:lvl1pPr>
              <a:defRPr>
                <a:latin typeface="Lato Regular" panose="020F0502020204030203" pitchFamily="34" charset="0"/>
              </a:defRPr>
            </a:lvl1pPr>
            <a:lvl2pPr marL="480472" indent="-237061">
              <a:buSzPct val="60000"/>
              <a:tabLst/>
              <a:defRPr>
                <a:latin typeface="Lato Regular" panose="020F0502020204030203" pitchFamily="34" charset="0"/>
              </a:defRPr>
            </a:lvl2pPr>
            <a:lvl3pPr marL="717533" indent="-239178">
              <a:tabLst/>
              <a:defRPr>
                <a:latin typeface="Lato Regular" panose="020F0502020204030203" pitchFamily="34" charset="0"/>
              </a:defRPr>
            </a:lvl3pPr>
            <a:lvl4pPr marL="954593" indent="-232828">
              <a:tabLst/>
              <a:defRPr>
                <a:latin typeface="Lato Regular" panose="020F0502020204030203" pitchFamily="34" charset="0"/>
              </a:defRPr>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18" name="Shape 41"/>
          <p:cNvSpPr/>
          <p:nvPr userDrawn="1"/>
        </p:nvSpPr>
        <p:spPr bwMode="auto">
          <a:xfrm>
            <a:off x="-7120" y="0"/>
            <a:ext cx="230981" cy="806944"/>
          </a:xfrm>
          <a:prstGeom prst="rect">
            <a:avLst/>
          </a:prstGeom>
          <a:solidFill>
            <a:schemeClr val="accent1"/>
          </a:solidFill>
          <a:ln w="3175" cap="flat">
            <a:noFill/>
            <a:miter lim="400000"/>
          </a:ln>
          <a:effectLst/>
        </p:spPr>
        <p:txBody>
          <a:bodyPr lIns="25400" tIns="25400" rIns="25400" bIns="25400" anchor="ctr"/>
          <a:lstStyle/>
          <a:p>
            <a:pPr algn="ctr" defTabSz="412730" fontAlgn="base" hangingPunct="0">
              <a:spcBef>
                <a:spcPct val="0"/>
              </a:spcBef>
              <a:spcAft>
                <a:spcPct val="0"/>
              </a:spcAft>
            </a:pPr>
            <a:endParaRPr lang="fr-FR" sz="1600" dirty="0">
              <a:solidFill>
                <a:srgbClr val="2B72FF"/>
              </a:solidFill>
              <a:latin typeface="Lato Regular" panose="020F0502020204030203" pitchFamily="34" charset="0"/>
              <a:ea typeface="ＭＳ Ｐゴシック" charset="0"/>
              <a:sym typeface="Helvetica Light" charset="0"/>
            </a:endParaRPr>
          </a:p>
        </p:txBody>
      </p:sp>
      <p:sp>
        <p:nvSpPr>
          <p:cNvPr id="11" name="Titre 1"/>
          <p:cNvSpPr>
            <a:spLocks noGrp="1"/>
          </p:cNvSpPr>
          <p:nvPr>
            <p:ph type="title"/>
          </p:nvPr>
        </p:nvSpPr>
        <p:spPr>
          <a:xfrm>
            <a:off x="287868" y="366186"/>
            <a:ext cx="10451253" cy="1022348"/>
          </a:xfrm>
          <a:prstGeom prst="rect">
            <a:avLst/>
          </a:prstGeom>
        </p:spPr>
        <p:txBody>
          <a:bodyPr/>
          <a:lstStyle>
            <a:lvl1pPr>
              <a:defRPr b="0">
                <a:latin typeface="Lato Regular" panose="020F0502020204030203" pitchFamily="34" charset="0"/>
              </a:defRPr>
            </a:lvl1pPr>
          </a:lstStyle>
          <a:p>
            <a:r>
              <a:rPr lang="fr-FR"/>
              <a:t>Modifiez le style du titre</a:t>
            </a:r>
            <a:endParaRPr lang="fr-FR" dirty="0"/>
          </a:p>
        </p:txBody>
      </p:sp>
      <p:sp>
        <p:nvSpPr>
          <p:cNvPr id="21" name="Espace réservé du texte 10"/>
          <p:cNvSpPr>
            <a:spLocks noGrp="1"/>
          </p:cNvSpPr>
          <p:nvPr>
            <p:ph type="body" sz="quarter" idx="10"/>
          </p:nvPr>
        </p:nvSpPr>
        <p:spPr>
          <a:xfrm>
            <a:off x="287868" y="98803"/>
            <a:ext cx="10461413" cy="304669"/>
          </a:xfrm>
          <a:prstGeom prst="rect">
            <a:avLst/>
          </a:prstGeom>
        </p:spPr>
        <p:txBody>
          <a:bodyPr>
            <a:noAutofit/>
          </a:bodyPr>
          <a:lstStyle>
            <a:lvl1pPr marL="177796" indent="-177796">
              <a:buNone/>
              <a:defRPr lang="fr-FR" sz="1600" b="0" baseline="0" dirty="0">
                <a:latin typeface="Lato Regular" panose="020F0502020204030203" pitchFamily="34" charset="0"/>
              </a:defRPr>
            </a:lvl1pPr>
          </a:lstStyle>
          <a:p>
            <a:pPr marL="0" lvl="0" indent="0"/>
            <a:r>
              <a:rPr lang="fr-FR"/>
              <a:t>Modifiez les styles du texte du masque</a:t>
            </a:r>
          </a:p>
        </p:txBody>
      </p:sp>
      <p:sp>
        <p:nvSpPr>
          <p:cNvPr id="13" name="Espace réservé du numéro de diapositive 5"/>
          <p:cNvSpPr>
            <a:spLocks noGrp="1"/>
          </p:cNvSpPr>
          <p:nvPr>
            <p:ph type="sldNum" sz="quarter" idx="4"/>
          </p:nvPr>
        </p:nvSpPr>
        <p:spPr>
          <a:xfrm>
            <a:off x="11614886" y="223516"/>
            <a:ext cx="367191" cy="335373"/>
          </a:xfrm>
          <a:prstGeom prst="rect">
            <a:avLst/>
          </a:prstGeom>
        </p:spPr>
        <p:txBody>
          <a:bodyPr vert="horz" lIns="0" tIns="0" rIns="0" bIns="46800" rtlCol="0" anchor="t" anchorCtr="0"/>
          <a:lstStyle>
            <a:lvl1pPr algn="r">
              <a:defRPr sz="1200" b="0" i="0">
                <a:solidFill>
                  <a:schemeClr val="tx1">
                    <a:tint val="75000"/>
                  </a:schemeClr>
                </a:solidFill>
                <a:latin typeface="Lato Regular" panose="020F0502020204030203" pitchFamily="34" charset="0"/>
                <a:ea typeface="Lato Regular" panose="020F0502020204030203" pitchFamily="34" charset="0"/>
                <a:cs typeface="Lato Regular" panose="020F0502020204030203" pitchFamily="34" charset="0"/>
              </a:defRPr>
            </a:lvl1pPr>
          </a:lstStyle>
          <a:p>
            <a:fld id="{AA8F62E4-E46B-494F-B7FF-31133B2E54E1}" type="slidenum">
              <a:rPr lang="fr-FR" smtClean="0"/>
              <a:pPr/>
              <a:t>‹N°›</a:t>
            </a:fld>
            <a:endParaRPr lang="fr-FR" dirty="0"/>
          </a:p>
        </p:txBody>
      </p:sp>
      <p:pic>
        <p:nvPicPr>
          <p:cNvPr id="14" name="Imag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63505" y="149370"/>
            <a:ext cx="690895" cy="228737"/>
          </a:xfrm>
          <a:prstGeom prst="rect">
            <a:avLst/>
          </a:prstGeom>
        </p:spPr>
      </p:pic>
      <p:sp>
        <p:nvSpPr>
          <p:cNvPr id="15" name="Shape 63"/>
          <p:cNvSpPr>
            <a:spLocks noChangeArrowheads="1"/>
          </p:cNvSpPr>
          <p:nvPr userDrawn="1"/>
        </p:nvSpPr>
        <p:spPr bwMode="auto">
          <a:xfrm>
            <a:off x="12035704" y="325472"/>
            <a:ext cx="156296" cy="44451"/>
          </a:xfrm>
          <a:prstGeom prst="rect">
            <a:avLst/>
          </a:prstGeom>
          <a:solidFill>
            <a:srgbClr val="D0133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pPr algn="ctr" defTabSz="412730" fontAlgn="base" hangingPunct="0">
              <a:spcBef>
                <a:spcPct val="0"/>
              </a:spcBef>
              <a:spcAft>
                <a:spcPct val="0"/>
              </a:spcAft>
            </a:pPr>
            <a:endParaRPr lang="fr-FR" sz="1600" b="0" i="0" dirty="0">
              <a:solidFill>
                <a:srgbClr val="FFFFFF"/>
              </a:solidFill>
              <a:latin typeface="Lato Regular" panose="020F0502020204030203" pitchFamily="34" charset="0"/>
              <a:ea typeface="ＭＳ Ｐゴシック" charset="0"/>
              <a:sym typeface="Helvetica Light" charset="0"/>
            </a:endParaRPr>
          </a:p>
        </p:txBody>
      </p:sp>
    </p:spTree>
    <p:extLst>
      <p:ext uri="{BB962C8B-B14F-4D97-AF65-F5344CB8AC3E}">
        <p14:creationId xmlns:p14="http://schemas.microsoft.com/office/powerpoint/2010/main" val="94417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onne et texte">
    <p:spTree>
      <p:nvGrpSpPr>
        <p:cNvPr id="1" name=""/>
        <p:cNvGrpSpPr/>
        <p:nvPr/>
      </p:nvGrpSpPr>
      <p:grpSpPr>
        <a:xfrm>
          <a:off x="0" y="0"/>
          <a:ext cx="0" cy="0"/>
          <a:chOff x="0" y="0"/>
          <a:chExt cx="0" cy="0"/>
        </a:xfrm>
      </p:grpSpPr>
      <p:sp>
        <p:nvSpPr>
          <p:cNvPr id="10" name="Espace réservé du contenu 2"/>
          <p:cNvSpPr>
            <a:spLocks noGrp="1"/>
          </p:cNvSpPr>
          <p:nvPr>
            <p:ph idx="11"/>
          </p:nvPr>
        </p:nvSpPr>
        <p:spPr>
          <a:xfrm>
            <a:off x="2447645" y="1797051"/>
            <a:ext cx="9502180" cy="4349749"/>
          </a:xfrm>
          <a:prstGeom prst="rect">
            <a:avLst/>
          </a:prstGeom>
        </p:spPr>
        <p:txBody>
          <a:bodyPr lIns="0"/>
          <a:lstStyle>
            <a:lvl1pPr>
              <a:defRPr>
                <a:latin typeface="Lato Regular" panose="020F0502020204030203" pitchFamily="34" charset="0"/>
              </a:defRPr>
            </a:lvl1pPr>
            <a:lvl2pPr marL="480472" indent="-237061">
              <a:buSzPct val="60000"/>
              <a:tabLst/>
              <a:defRPr>
                <a:latin typeface="Lato Regular" panose="020F0502020204030203" pitchFamily="34" charset="0"/>
              </a:defRPr>
            </a:lvl2pPr>
            <a:lvl3pPr marL="717533" indent="-239178">
              <a:tabLst/>
              <a:defRPr>
                <a:latin typeface="Lato Regular" panose="020F0502020204030203" pitchFamily="34" charset="0"/>
              </a:defRPr>
            </a:lvl3pPr>
            <a:lvl4pPr marL="954593" indent="-232828">
              <a:tabLst/>
              <a:defRPr>
                <a:latin typeface="Lato Regular" panose="020F0502020204030203" pitchFamily="34" charset="0"/>
              </a:defRPr>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12" name="Espace réservé du texte 11"/>
          <p:cNvSpPr>
            <a:spLocks noGrp="1"/>
          </p:cNvSpPr>
          <p:nvPr>
            <p:ph type="body" sz="quarter" idx="12"/>
          </p:nvPr>
        </p:nvSpPr>
        <p:spPr>
          <a:xfrm>
            <a:off x="429684" y="1796084"/>
            <a:ext cx="1775883" cy="4341283"/>
          </a:xfrm>
          <a:prstGeom prst="rect">
            <a:avLst/>
          </a:prstGeom>
        </p:spPr>
        <p:txBody>
          <a:bodyPr lIns="0">
            <a:noAutofit/>
          </a:bodyPr>
          <a:lstStyle>
            <a:lvl1pPr marL="0" indent="0">
              <a:buFontTx/>
              <a:buNone/>
              <a:defRPr sz="1867">
                <a:latin typeface="Lato Regular" panose="020F0502020204030203" pitchFamily="34" charset="0"/>
              </a:defRPr>
            </a:lvl1pPr>
          </a:lstStyle>
          <a:p>
            <a:pPr lvl="0"/>
            <a:r>
              <a:rPr lang="fr-FR"/>
              <a:t>Modifiez les styles du texte du masque</a:t>
            </a:r>
          </a:p>
        </p:txBody>
      </p:sp>
      <p:sp>
        <p:nvSpPr>
          <p:cNvPr id="18" name="Shape 41"/>
          <p:cNvSpPr/>
          <p:nvPr userDrawn="1"/>
        </p:nvSpPr>
        <p:spPr bwMode="auto">
          <a:xfrm>
            <a:off x="-7120" y="0"/>
            <a:ext cx="230981" cy="806944"/>
          </a:xfrm>
          <a:prstGeom prst="rect">
            <a:avLst/>
          </a:prstGeom>
          <a:solidFill>
            <a:schemeClr val="accent1"/>
          </a:solidFill>
          <a:ln w="3175" cap="flat">
            <a:noFill/>
            <a:miter lim="400000"/>
          </a:ln>
          <a:effectLst/>
        </p:spPr>
        <p:txBody>
          <a:bodyPr lIns="25400" tIns="25400" rIns="25400" bIns="25400" anchor="ctr"/>
          <a:lstStyle/>
          <a:p>
            <a:pPr algn="ctr" defTabSz="412730" fontAlgn="base" hangingPunct="0">
              <a:spcBef>
                <a:spcPct val="0"/>
              </a:spcBef>
              <a:spcAft>
                <a:spcPct val="0"/>
              </a:spcAft>
            </a:pPr>
            <a:endParaRPr lang="fr-FR" sz="1600" dirty="0">
              <a:solidFill>
                <a:srgbClr val="2B72FF"/>
              </a:solidFill>
              <a:latin typeface="Lato Regular" panose="020F0502020204030203" pitchFamily="34" charset="0"/>
              <a:ea typeface="ＭＳ Ｐゴシック" charset="0"/>
              <a:sym typeface="Helvetica Light" charset="0"/>
            </a:endParaRPr>
          </a:p>
        </p:txBody>
      </p:sp>
      <p:sp>
        <p:nvSpPr>
          <p:cNvPr id="11" name="Titre 1"/>
          <p:cNvSpPr>
            <a:spLocks noGrp="1"/>
          </p:cNvSpPr>
          <p:nvPr>
            <p:ph type="title"/>
          </p:nvPr>
        </p:nvSpPr>
        <p:spPr>
          <a:xfrm>
            <a:off x="287868" y="366186"/>
            <a:ext cx="10451253" cy="1022348"/>
          </a:xfrm>
          <a:prstGeom prst="rect">
            <a:avLst/>
          </a:prstGeom>
        </p:spPr>
        <p:txBody>
          <a:bodyPr/>
          <a:lstStyle>
            <a:lvl1pPr>
              <a:defRPr b="0">
                <a:latin typeface="Lato Regular" panose="020F0502020204030203" pitchFamily="34" charset="0"/>
              </a:defRPr>
            </a:lvl1pPr>
          </a:lstStyle>
          <a:p>
            <a:r>
              <a:rPr lang="fr-FR"/>
              <a:t>Modifiez le style du titre</a:t>
            </a:r>
            <a:endParaRPr lang="fr-FR" dirty="0"/>
          </a:p>
        </p:txBody>
      </p:sp>
      <p:sp>
        <p:nvSpPr>
          <p:cNvPr id="17" name="Espace réservé du numéro de diapositive 5"/>
          <p:cNvSpPr>
            <a:spLocks noGrp="1"/>
          </p:cNvSpPr>
          <p:nvPr>
            <p:ph type="sldNum" sz="quarter" idx="4"/>
          </p:nvPr>
        </p:nvSpPr>
        <p:spPr>
          <a:xfrm>
            <a:off x="11614886" y="223516"/>
            <a:ext cx="367191" cy="335373"/>
          </a:xfrm>
          <a:prstGeom prst="rect">
            <a:avLst/>
          </a:prstGeom>
        </p:spPr>
        <p:txBody>
          <a:bodyPr vert="horz" lIns="0" tIns="0" rIns="0" bIns="46800" rtlCol="0" anchor="t" anchorCtr="0"/>
          <a:lstStyle>
            <a:lvl1pPr algn="r">
              <a:defRPr sz="1200" b="0" i="0">
                <a:solidFill>
                  <a:schemeClr val="tx1">
                    <a:tint val="75000"/>
                  </a:schemeClr>
                </a:solidFill>
                <a:latin typeface="Lato Regular" panose="020F0502020204030203" pitchFamily="34" charset="0"/>
                <a:ea typeface="Lato Regular" panose="020F0502020204030203" pitchFamily="34" charset="0"/>
                <a:cs typeface="Lato Regular" panose="020F0502020204030203" pitchFamily="34" charset="0"/>
              </a:defRPr>
            </a:lvl1pPr>
          </a:lstStyle>
          <a:p>
            <a:fld id="{AA8F62E4-E46B-494F-B7FF-31133B2E54E1}" type="slidenum">
              <a:rPr lang="fr-FR" smtClean="0"/>
              <a:pPr/>
              <a:t>‹N°›</a:t>
            </a:fld>
            <a:endParaRPr lang="fr-FR" dirty="0"/>
          </a:p>
        </p:txBody>
      </p:sp>
      <p:pic>
        <p:nvPicPr>
          <p:cNvPr id="19" name="Imag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63505" y="149370"/>
            <a:ext cx="690895" cy="228737"/>
          </a:xfrm>
          <a:prstGeom prst="rect">
            <a:avLst/>
          </a:prstGeom>
        </p:spPr>
      </p:pic>
      <p:sp>
        <p:nvSpPr>
          <p:cNvPr id="20" name="Shape 63"/>
          <p:cNvSpPr>
            <a:spLocks noChangeArrowheads="1"/>
          </p:cNvSpPr>
          <p:nvPr userDrawn="1"/>
        </p:nvSpPr>
        <p:spPr bwMode="auto">
          <a:xfrm>
            <a:off x="12035704" y="325472"/>
            <a:ext cx="156296" cy="44451"/>
          </a:xfrm>
          <a:prstGeom prst="rect">
            <a:avLst/>
          </a:prstGeom>
          <a:solidFill>
            <a:srgbClr val="D0133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pPr algn="ctr" defTabSz="412730" fontAlgn="base" hangingPunct="0">
              <a:spcBef>
                <a:spcPct val="0"/>
              </a:spcBef>
              <a:spcAft>
                <a:spcPct val="0"/>
              </a:spcAft>
            </a:pPr>
            <a:endParaRPr lang="fr-FR" sz="1600" b="0" i="0" dirty="0">
              <a:solidFill>
                <a:srgbClr val="FFFFFF"/>
              </a:solidFill>
              <a:latin typeface="Lato Regular" panose="020F0502020204030203" pitchFamily="34" charset="0"/>
              <a:ea typeface="ＭＳ Ｐゴシック" charset="0"/>
              <a:sym typeface="Helvetica Light" charset="0"/>
            </a:endParaRPr>
          </a:p>
        </p:txBody>
      </p:sp>
      <p:sp>
        <p:nvSpPr>
          <p:cNvPr id="14" name="Espace réservé du texte 10"/>
          <p:cNvSpPr>
            <a:spLocks noGrp="1"/>
          </p:cNvSpPr>
          <p:nvPr>
            <p:ph type="body" sz="quarter" idx="10"/>
          </p:nvPr>
        </p:nvSpPr>
        <p:spPr>
          <a:xfrm>
            <a:off x="287868" y="98803"/>
            <a:ext cx="10461413" cy="304669"/>
          </a:xfrm>
          <a:prstGeom prst="rect">
            <a:avLst/>
          </a:prstGeom>
        </p:spPr>
        <p:txBody>
          <a:bodyPr>
            <a:noAutofit/>
          </a:bodyPr>
          <a:lstStyle>
            <a:lvl1pPr marL="177796" indent="-177796">
              <a:buNone/>
              <a:defRPr lang="fr-FR" sz="1600" b="0" baseline="0" dirty="0">
                <a:latin typeface="Lato Regular" panose="020F0502020204030203" pitchFamily="34" charset="0"/>
              </a:defRPr>
            </a:lvl1pPr>
          </a:lstStyle>
          <a:p>
            <a:pPr marL="0" lvl="0" indent="0"/>
            <a:r>
              <a:rPr lang="fr-FR"/>
              <a:t>Modifiez les styles du texte du masque</a:t>
            </a:r>
          </a:p>
        </p:txBody>
      </p:sp>
    </p:spTree>
    <p:extLst>
      <p:ext uri="{BB962C8B-B14F-4D97-AF65-F5344CB8AC3E}">
        <p14:creationId xmlns:p14="http://schemas.microsoft.com/office/powerpoint/2010/main" val="198381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age 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49731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图片占位符 7"/>
          <p:cNvSpPr>
            <a:spLocks noGrp="1"/>
          </p:cNvSpPr>
          <p:nvPr>
            <p:ph type="pic" sz="quarter" idx="10" hasCustomPrompt="1"/>
          </p:nvPr>
        </p:nvSpPr>
        <p:spPr>
          <a:xfrm>
            <a:off x="1507079" y="0"/>
            <a:ext cx="3751495" cy="6858000"/>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ma14="http://schemas.microsoft.com/office/mac/drawingml/2011/main" xmlns="" val="1"/>
            </a:ext>
          </a:extLst>
        </p:spPr>
        <p:txBody>
          <a:bodyPr wrap="square">
            <a:noAutofit/>
          </a:bodyPr>
          <a:lstStyle>
            <a:lvl1pPr marL="0" indent="0">
              <a:buNone/>
              <a:defRPr sz="2133">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fr-FR" altLang="zh-CN" dirty="0"/>
              <a:t>image</a:t>
            </a:r>
            <a:endParaRPr lang="zh-CN" altLang="en-US" dirty="0"/>
          </a:p>
        </p:txBody>
      </p:sp>
    </p:spTree>
    <p:extLst>
      <p:ext uri="{BB962C8B-B14F-4D97-AF65-F5344CB8AC3E}">
        <p14:creationId xmlns:p14="http://schemas.microsoft.com/office/powerpoint/2010/main" val="341509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p:cNvSpPr/>
          <p:nvPr/>
        </p:nvSpPr>
        <p:spPr>
          <a:xfrm>
            <a:off x="-1488" y="1933897"/>
            <a:ext cx="12192000" cy="2880000"/>
          </a:xfrm>
          <a:prstGeom prst="rect">
            <a:avLst/>
          </a:prstGeom>
          <a:solidFill>
            <a:srgbClr val="7E93A7"/>
          </a:solidFill>
          <a:ln>
            <a:noFill/>
          </a:ln>
        </p:spPr>
        <p:txBody>
          <a:bodyPr lIns="25400" tIns="25400" rIns="25400" bIns="25400" anchor="ctr"/>
          <a:lstStyle/>
          <a:p>
            <a:pPr lvl="0" algn="ctr" defTabSz="412730" fontAlgn="base" hangingPunct="0">
              <a:spcBef>
                <a:spcPct val="0"/>
              </a:spcBef>
              <a:spcAft>
                <a:spcPct val="0"/>
              </a:spcAft>
            </a:pPr>
            <a:endParaRPr lang="fr-FR" sz="160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nvGrpSpPr>
          <p:cNvPr id="10" name="Groupe 11"/>
          <p:cNvGrpSpPr/>
          <p:nvPr/>
        </p:nvGrpSpPr>
        <p:grpSpPr>
          <a:xfrm>
            <a:off x="700800" y="-1"/>
            <a:ext cx="1406000" cy="2309613"/>
            <a:chOff x="0" y="938990"/>
            <a:chExt cx="1054500" cy="1732210"/>
          </a:xfrm>
        </p:grpSpPr>
        <p:sp>
          <p:nvSpPr>
            <p:cNvPr id="11" name="Rectangle 10"/>
            <p:cNvSpPr/>
            <p:nvPr/>
          </p:nvSpPr>
          <p:spPr>
            <a:xfrm>
              <a:off x="0" y="938990"/>
              <a:ext cx="172800" cy="1732209"/>
            </a:xfrm>
            <a:prstGeom prst="rect">
              <a:avLst/>
            </a:prstGeom>
            <a:solidFill>
              <a:schemeClr val="accent1"/>
            </a:solidFill>
            <a:ln w="3175" cap="flat">
              <a:noFill/>
              <a:miter lim="400000"/>
            </a:ln>
            <a:effectLst/>
          </p:spPr>
          <p:txBody>
            <a:bodyPr lIns="19050" tIns="19050" rIns="19050" bIns="1905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2" name="Rectangle 11"/>
            <p:cNvSpPr/>
            <p:nvPr/>
          </p:nvSpPr>
          <p:spPr>
            <a:xfrm>
              <a:off x="220425" y="2386800"/>
              <a:ext cx="172800" cy="284400"/>
            </a:xfrm>
            <a:prstGeom prst="rect">
              <a:avLst/>
            </a:prstGeom>
            <a:solidFill>
              <a:schemeClr val="accent5"/>
            </a:solidFill>
            <a:ln w="3175" cap="flat">
              <a:noFill/>
              <a:miter lim="400000"/>
            </a:ln>
            <a:effectLst/>
          </p:spPr>
          <p:txBody>
            <a:bodyPr lIns="19050" tIns="19050" rIns="19050" bIns="1905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3" name="Rectangle 12"/>
            <p:cNvSpPr/>
            <p:nvPr/>
          </p:nvSpPr>
          <p:spPr>
            <a:xfrm>
              <a:off x="440850" y="2386800"/>
              <a:ext cx="172800" cy="284400"/>
            </a:xfrm>
            <a:prstGeom prst="rect">
              <a:avLst/>
            </a:prstGeom>
            <a:solidFill>
              <a:schemeClr val="bg1"/>
            </a:solidFill>
            <a:ln w="3175" cap="flat">
              <a:noFill/>
              <a:miter lim="400000"/>
            </a:ln>
            <a:effectLst/>
          </p:spPr>
          <p:txBody>
            <a:bodyPr lIns="19050" tIns="19050" rIns="19050" bIns="1905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4" name="Rectangle 13"/>
            <p:cNvSpPr/>
            <p:nvPr/>
          </p:nvSpPr>
          <p:spPr>
            <a:xfrm>
              <a:off x="661275" y="2386800"/>
              <a:ext cx="172800" cy="284400"/>
            </a:xfrm>
            <a:prstGeom prst="rect">
              <a:avLst/>
            </a:prstGeom>
            <a:solidFill>
              <a:schemeClr val="accent6"/>
            </a:solidFill>
            <a:ln w="3175" cap="flat">
              <a:noFill/>
              <a:miter lim="400000"/>
            </a:ln>
            <a:effectLst/>
          </p:spPr>
          <p:txBody>
            <a:bodyPr lIns="19050" tIns="19050" rIns="19050" bIns="1905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881700" y="2386800"/>
              <a:ext cx="172800" cy="284400"/>
            </a:xfrm>
            <a:prstGeom prst="rect">
              <a:avLst/>
            </a:prstGeom>
            <a:solidFill>
              <a:schemeClr val="accent3"/>
            </a:solidFill>
            <a:ln w="3175" cap="flat">
              <a:noFill/>
              <a:miter lim="400000"/>
            </a:ln>
            <a:effectLst/>
          </p:spPr>
          <p:txBody>
            <a:bodyPr lIns="19050" tIns="19050" rIns="19050" bIns="1905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grpSp>
      <p:sp>
        <p:nvSpPr>
          <p:cNvPr id="16" name="Titre 1"/>
          <p:cNvSpPr>
            <a:spLocks noGrp="1"/>
          </p:cNvSpPr>
          <p:nvPr>
            <p:ph type="title"/>
          </p:nvPr>
        </p:nvSpPr>
        <p:spPr>
          <a:xfrm>
            <a:off x="2189295" y="2372784"/>
            <a:ext cx="9694139" cy="2120168"/>
          </a:xfrm>
          <a:prstGeom prst="rect">
            <a:avLst/>
          </a:prstGeom>
        </p:spPr>
        <p:txBody>
          <a:bodyPr anchor="ctr" anchorCtr="0"/>
          <a:lstStyle>
            <a:lvl1pPr algn="l">
              <a:defRPr sz="3733" b="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fr-FR" dirty="0"/>
          </a:p>
        </p:txBody>
      </p:sp>
      <p:sp>
        <p:nvSpPr>
          <p:cNvPr id="18" name="Espace réservé du texte 10">
            <a:extLst>
              <a:ext uri="{FF2B5EF4-FFF2-40B4-BE49-F238E27FC236}">
                <a16:creationId xmlns:a16="http://schemas.microsoft.com/office/drawing/2014/main" id="{AD6DADA9-51DA-F544-8994-B468E4925ACA}"/>
              </a:ext>
            </a:extLst>
          </p:cNvPr>
          <p:cNvSpPr>
            <a:spLocks noGrp="1"/>
          </p:cNvSpPr>
          <p:nvPr>
            <p:ph type="body" sz="quarter" idx="11"/>
          </p:nvPr>
        </p:nvSpPr>
        <p:spPr>
          <a:xfrm>
            <a:off x="5292938" y="5982117"/>
            <a:ext cx="3932343" cy="386511"/>
          </a:xfrm>
          <a:prstGeom prst="rect">
            <a:avLst/>
          </a:prstGeom>
        </p:spPr>
        <p:txBody>
          <a:bodyPr>
            <a:noAutofit/>
          </a:bodyPr>
          <a:lstStyle>
            <a:lvl1pPr marL="0" indent="0" algn="l">
              <a:buFont typeface="Arial" panose="020B0604020202020204" pitchFamily="34" charset="0"/>
              <a:buNone/>
              <a:defRPr lang="fr-FR" sz="1867" b="1" kern="1200" spc="0" dirty="0">
                <a:solidFill>
                  <a:schemeClr val="tx2"/>
                </a:solidFill>
                <a:latin typeface="Lato" panose="020F0502020204030203" pitchFamily="34" charset="0"/>
                <a:ea typeface="Lato" panose="020F0502020204030203" pitchFamily="34" charset="0"/>
                <a:cs typeface="Lato" panose="020F0502020204030203" pitchFamily="34" charset="0"/>
                <a:sym typeface="Lato Light"/>
              </a:defRPr>
            </a:lvl1pPr>
          </a:lstStyle>
          <a:p>
            <a:pPr lvl="0"/>
            <a:r>
              <a:rPr lang="en-US"/>
              <a:t>Click to edit Master text styles</a:t>
            </a:r>
          </a:p>
        </p:txBody>
      </p:sp>
      <p:pic>
        <p:nvPicPr>
          <p:cNvPr id="20" name="Image 19">
            <a:extLst>
              <a:ext uri="{FF2B5EF4-FFF2-40B4-BE49-F238E27FC236}">
                <a16:creationId xmlns:a16="http://schemas.microsoft.com/office/drawing/2014/main" id="{527C9DB9-6DA1-954D-AEDE-EDCB714DA7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0347" y="5406598"/>
            <a:ext cx="1955491" cy="1022773"/>
          </a:xfrm>
          <a:prstGeom prst="rect">
            <a:avLst/>
          </a:prstGeom>
        </p:spPr>
      </p:pic>
    </p:spTree>
    <p:extLst>
      <p:ext uri="{BB962C8B-B14F-4D97-AF65-F5344CB8AC3E}">
        <p14:creationId xmlns:p14="http://schemas.microsoft.com/office/powerpoint/2010/main" val="1229820212"/>
      </p:ext>
    </p:extLst>
  </p:cSld>
  <p:clrMapOvr>
    <a:masterClrMapping/>
  </p:clrMapOvr>
  <p:extLst>
    <p:ext uri="{DCECCB84-F9BA-43D5-87BE-67443E8EF086}">
      <p15:sldGuideLst xmlns:p15="http://schemas.microsoft.com/office/powerpoint/2012/main">
        <p15:guide id="1" orient="horz" pos="2981">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4" name="Rectangle 13"/>
          <p:cNvSpPr/>
          <p:nvPr/>
        </p:nvSpPr>
        <p:spPr>
          <a:xfrm>
            <a:off x="1" y="2112009"/>
            <a:ext cx="4608000" cy="2887021"/>
          </a:xfrm>
          <a:prstGeom prst="rect">
            <a:avLst/>
          </a:prstGeom>
          <a:solidFill>
            <a:srgbClr val="7E93A7"/>
          </a:solidFill>
          <a:ln>
            <a:noFill/>
          </a:ln>
        </p:spPr>
        <p:txBody>
          <a:bodyPr lIns="25400" tIns="25400" rIns="25400" bIns="25400" anchor="ctr"/>
          <a:lstStyle/>
          <a:p>
            <a:pPr lvl="0" algn="l" defTabSz="412730" fontAlgn="base" hangingPunct="0">
              <a:spcBef>
                <a:spcPct val="0"/>
              </a:spcBef>
              <a:spcAft>
                <a:spcPct val="0"/>
              </a:spcAft>
            </a:pPr>
            <a:endParaRPr lang="fr-FR" sz="1600">
              <a:solidFill>
                <a:srgbClr val="FFFFFF"/>
              </a:solidFill>
              <a:latin typeface="Lato" panose="020F0502020204030203" pitchFamily="34" charset="0"/>
              <a:ea typeface="Lato" panose="020F0502020204030203" pitchFamily="34" charset="0"/>
              <a:cs typeface="Lato" panose="020F0502020204030203" pitchFamily="34" charset="0"/>
            </a:endParaRPr>
          </a:p>
        </p:txBody>
      </p:sp>
      <p:pic>
        <p:nvPicPr>
          <p:cNvPr id="4" name="Imag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61915" y="149378"/>
            <a:ext cx="690895" cy="228737"/>
          </a:xfrm>
          <a:prstGeom prst="rect">
            <a:avLst/>
          </a:prstGeom>
        </p:spPr>
      </p:pic>
      <p:sp>
        <p:nvSpPr>
          <p:cNvPr id="5" name="Rectangle 4"/>
          <p:cNvSpPr/>
          <p:nvPr/>
        </p:nvSpPr>
        <p:spPr>
          <a:xfrm>
            <a:off x="12033600" y="320515"/>
            <a:ext cx="158400" cy="57600"/>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6" name="ZoneTexte 27"/>
          <p:cNvSpPr txBox="1"/>
          <p:nvPr/>
        </p:nvSpPr>
        <p:spPr>
          <a:xfrm>
            <a:off x="11443878" y="150637"/>
            <a:ext cx="649279" cy="276999"/>
          </a:xfrm>
          <a:prstGeom prst="rect">
            <a:avLst/>
          </a:prstGeom>
          <a:noFill/>
        </p:spPr>
        <p:txBody>
          <a:bodyPr wrap="square" rtlCol="0">
            <a:spAutoFit/>
          </a:bodyPr>
          <a:lstStyle/>
          <a:p>
            <a:pPr algn="r"/>
            <a:fld id="{58DB4608-C8F9-4B4A-9256-BCA7D067C590}" type="slidenum">
              <a:rPr lang="fr-FR" sz="1200" smtClean="0">
                <a:solidFill>
                  <a:schemeClr val="tx2"/>
                </a:solidFill>
                <a:latin typeface="Lato" panose="020F0502020204030203" pitchFamily="34" charset="0"/>
                <a:ea typeface="Lato" panose="020F0502020204030203" pitchFamily="34" charset="0"/>
                <a:cs typeface="Lato" panose="020F0502020204030203" pitchFamily="34" charset="0"/>
              </a:rPr>
              <a:pPr algn="r"/>
              <a:t>‹N°›</a:t>
            </a:fld>
            <a:endParaRPr lang="fr-FR" sz="12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7" name="Rectangle 6"/>
          <p:cNvSpPr/>
          <p:nvPr/>
        </p:nvSpPr>
        <p:spPr>
          <a:xfrm>
            <a:off x="0" y="1"/>
            <a:ext cx="230400" cy="817033"/>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cxnSp>
        <p:nvCxnSpPr>
          <p:cNvPr id="8" name="Connecteur droit 26"/>
          <p:cNvCxnSpPr/>
          <p:nvPr/>
        </p:nvCxnSpPr>
        <p:spPr>
          <a:xfrm>
            <a:off x="5298017" y="1749584"/>
            <a:ext cx="0" cy="5108416"/>
          </a:xfrm>
          <a:prstGeom prst="line">
            <a:avLst/>
          </a:prstGeom>
          <a:ln w="6350">
            <a:solidFill>
              <a:srgbClr val="85928D"/>
            </a:soli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a:xfrm>
            <a:off x="5195628" y="1432561"/>
            <a:ext cx="6704272" cy="4993640"/>
          </a:xfrm>
          <a:prstGeom prst="rect">
            <a:avLst/>
          </a:prstGeom>
        </p:spPr>
        <p:txBody>
          <a:bodyPr lIns="0"/>
          <a:lstStyle>
            <a:lvl1pPr marL="355591" indent="-355591" algn="l">
              <a:lnSpc>
                <a:spcPct val="100000"/>
              </a:lnSpc>
              <a:spcBef>
                <a:spcPts val="1467"/>
              </a:spcBef>
              <a:buClr>
                <a:schemeClr val="accent1"/>
              </a:buClr>
              <a:buSzPct val="85000"/>
              <a:buFont typeface="Wingdings" panose="05000000000000000000" pitchFamily="2" charset="2"/>
              <a:buChar char=""/>
              <a:defRPr sz="2133">
                <a:solidFill>
                  <a:schemeClr val="tx2"/>
                </a:solidFill>
                <a:latin typeface="Lato" panose="020F0502020204030203" pitchFamily="34" charset="0"/>
                <a:ea typeface="Lato" panose="020F0502020204030203" pitchFamily="34" charset="0"/>
                <a:cs typeface="Lato" panose="020F0502020204030203" pitchFamily="34" charset="0"/>
              </a:defRPr>
            </a:lvl1pPr>
            <a:lvl2pPr marL="355591" indent="0" algn="l">
              <a:lnSpc>
                <a:spcPts val="800"/>
              </a:lnSpc>
              <a:spcBef>
                <a:spcPts val="1200"/>
              </a:spcBef>
              <a:buSzPct val="60000"/>
              <a:buNone/>
              <a:tabLst/>
              <a:defRPr sz="1600">
                <a:solidFill>
                  <a:schemeClr val="tx2"/>
                </a:solidFill>
                <a:latin typeface="Lato" panose="020F0502020204030203" pitchFamily="34" charset="0"/>
                <a:ea typeface="Lato" panose="020F0502020204030203" pitchFamily="34" charset="0"/>
                <a:cs typeface="Lato" panose="020F0502020204030203" pitchFamily="34" charset="0"/>
              </a:defRPr>
            </a:lvl2pPr>
            <a:lvl3pPr marL="478355" indent="0">
              <a:buNone/>
              <a:tabLst/>
              <a:defRPr>
                <a:latin typeface="Lato Regular" panose="020F0502020204030203" pitchFamily="34" charset="0"/>
              </a:defRPr>
            </a:lvl3pPr>
            <a:lvl4pPr marL="721766" indent="0">
              <a:buNone/>
              <a:tabLst/>
              <a:defRPr>
                <a:latin typeface="Lato Regular" panose="020F0502020204030203" pitchFamily="34" charset="0"/>
              </a:defRPr>
            </a:lvl4pPr>
          </a:lstStyle>
          <a:p>
            <a:pPr lvl="0"/>
            <a:r>
              <a:rPr lang="fr-FR" dirty="0"/>
              <a:t>Level 1 </a:t>
            </a:r>
            <a:r>
              <a:rPr lang="fr-FR" dirty="0" err="1"/>
              <a:t>text</a:t>
            </a:r>
            <a:endParaRPr lang="fr-FR" dirty="0"/>
          </a:p>
          <a:p>
            <a:pPr lvl="1"/>
            <a:r>
              <a:rPr lang="fr-FR" dirty="0"/>
              <a:t>Level 2 </a:t>
            </a:r>
            <a:r>
              <a:rPr lang="fr-FR" dirty="0" err="1"/>
              <a:t>text</a:t>
            </a:r>
            <a:endParaRPr lang="fr-FR" dirty="0"/>
          </a:p>
        </p:txBody>
      </p:sp>
      <p:sp>
        <p:nvSpPr>
          <p:cNvPr id="11" name="Rectangle 10"/>
          <p:cNvSpPr/>
          <p:nvPr/>
        </p:nvSpPr>
        <p:spPr>
          <a:xfrm rot="5400000">
            <a:off x="33601" y="3509920"/>
            <a:ext cx="4540800" cy="91200"/>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3" name="Titre 1"/>
          <p:cNvSpPr>
            <a:spLocks noGrp="1"/>
          </p:cNvSpPr>
          <p:nvPr>
            <p:ph type="title"/>
          </p:nvPr>
        </p:nvSpPr>
        <p:spPr>
          <a:xfrm>
            <a:off x="287868" y="315386"/>
            <a:ext cx="10451253" cy="1022348"/>
          </a:xfrm>
          <a:prstGeom prst="rect">
            <a:avLst/>
          </a:prstGeom>
        </p:spPr>
        <p:txBody>
          <a:bodyPr/>
          <a:lstStyle>
            <a:lvl1pPr algn="l">
              <a:defRPr sz="3467" b="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fr-FR" dirty="0"/>
          </a:p>
        </p:txBody>
      </p:sp>
    </p:spTree>
    <p:extLst>
      <p:ext uri="{BB962C8B-B14F-4D97-AF65-F5344CB8AC3E}">
        <p14:creationId xmlns:p14="http://schemas.microsoft.com/office/powerpoint/2010/main" val="63771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p:cNvSpPr/>
          <p:nvPr/>
        </p:nvSpPr>
        <p:spPr>
          <a:xfrm>
            <a:off x="1" y="2112009"/>
            <a:ext cx="4608000" cy="2887021"/>
          </a:xfrm>
          <a:prstGeom prst="rect">
            <a:avLst/>
          </a:prstGeom>
          <a:solidFill>
            <a:srgbClr val="7E93A7"/>
          </a:solidFill>
          <a:ln>
            <a:noFill/>
          </a:ln>
        </p:spPr>
        <p:txBody>
          <a:bodyPr lIns="25400" tIns="25400" rIns="25400" bIns="25400" anchor="ctr"/>
          <a:lstStyle/>
          <a:p>
            <a:pPr lvl="0" algn="l" defTabSz="412730" fontAlgn="base" hangingPunct="0">
              <a:spcBef>
                <a:spcPct val="0"/>
              </a:spcBef>
              <a:spcAft>
                <a:spcPct val="0"/>
              </a:spcAft>
            </a:pPr>
            <a:endParaRPr lang="fr-FR" sz="1600">
              <a:solidFill>
                <a:srgbClr val="FFFFFF"/>
              </a:solidFill>
              <a:latin typeface="Lato" panose="020F0502020204030203" pitchFamily="34" charset="0"/>
              <a:ea typeface="Lato" panose="020F0502020204030203" pitchFamily="34" charset="0"/>
              <a:cs typeface="Lato" panose="020F0502020204030203" pitchFamily="34" charset="0"/>
            </a:endParaRPr>
          </a:p>
        </p:txBody>
      </p:sp>
      <p:pic>
        <p:nvPicPr>
          <p:cNvPr id="4" name="Imag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61915" y="149378"/>
            <a:ext cx="690895" cy="228737"/>
          </a:xfrm>
          <a:prstGeom prst="rect">
            <a:avLst/>
          </a:prstGeom>
        </p:spPr>
      </p:pic>
      <p:sp>
        <p:nvSpPr>
          <p:cNvPr id="5" name="Rectangle 4"/>
          <p:cNvSpPr/>
          <p:nvPr/>
        </p:nvSpPr>
        <p:spPr>
          <a:xfrm>
            <a:off x="12033600" y="320515"/>
            <a:ext cx="158400" cy="57600"/>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6" name="ZoneTexte 27"/>
          <p:cNvSpPr txBox="1"/>
          <p:nvPr/>
        </p:nvSpPr>
        <p:spPr>
          <a:xfrm>
            <a:off x="11443878" y="150637"/>
            <a:ext cx="649279" cy="276999"/>
          </a:xfrm>
          <a:prstGeom prst="rect">
            <a:avLst/>
          </a:prstGeom>
          <a:noFill/>
        </p:spPr>
        <p:txBody>
          <a:bodyPr wrap="square" rtlCol="0">
            <a:spAutoFit/>
          </a:bodyPr>
          <a:lstStyle/>
          <a:p>
            <a:pPr algn="r"/>
            <a:fld id="{58DB4608-C8F9-4B4A-9256-BCA7D067C590}" type="slidenum">
              <a:rPr lang="fr-FR" sz="1200" smtClean="0">
                <a:solidFill>
                  <a:schemeClr val="tx2"/>
                </a:solidFill>
                <a:latin typeface="Lato" panose="020F0502020204030203" pitchFamily="34" charset="0"/>
                <a:ea typeface="Lato" panose="020F0502020204030203" pitchFamily="34" charset="0"/>
                <a:cs typeface="Lato" panose="020F0502020204030203" pitchFamily="34" charset="0"/>
              </a:rPr>
              <a:pPr algn="r"/>
              <a:t>‹N°›</a:t>
            </a:fld>
            <a:endParaRPr lang="fr-FR" sz="12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7" name="Rectangle 6"/>
          <p:cNvSpPr/>
          <p:nvPr/>
        </p:nvSpPr>
        <p:spPr>
          <a:xfrm>
            <a:off x="0" y="1"/>
            <a:ext cx="230400" cy="817033"/>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2" name="Espace réservé du contenu 2"/>
          <p:cNvSpPr>
            <a:spLocks noGrp="1"/>
          </p:cNvSpPr>
          <p:nvPr>
            <p:ph idx="1" hasCustomPrompt="1"/>
          </p:nvPr>
        </p:nvSpPr>
        <p:spPr>
          <a:xfrm>
            <a:off x="5160068" y="1978661"/>
            <a:ext cx="6739832" cy="4569460"/>
          </a:xfrm>
          <a:prstGeom prst="rect">
            <a:avLst/>
          </a:prstGeom>
        </p:spPr>
        <p:txBody>
          <a:bodyPr lIns="0"/>
          <a:lstStyle>
            <a:lvl1pPr marL="355591" indent="-355591" algn="l">
              <a:lnSpc>
                <a:spcPct val="100000"/>
              </a:lnSpc>
              <a:spcBef>
                <a:spcPts val="1467"/>
              </a:spcBef>
              <a:buClr>
                <a:schemeClr val="accent1"/>
              </a:buClr>
              <a:buSzPct val="100000"/>
              <a:buFont typeface="+mj-lt"/>
              <a:buAutoNum type="arabicPeriod"/>
              <a:defRPr sz="2133">
                <a:solidFill>
                  <a:schemeClr val="tx2"/>
                </a:solidFill>
                <a:latin typeface="Lato" panose="020F0502020204030203" pitchFamily="34" charset="0"/>
                <a:ea typeface="Lato" panose="020F0502020204030203" pitchFamily="34" charset="0"/>
                <a:cs typeface="Lato" panose="020F0502020204030203" pitchFamily="34" charset="0"/>
              </a:defRPr>
            </a:lvl1pPr>
            <a:lvl2pPr marL="355591" indent="0" algn="l">
              <a:lnSpc>
                <a:spcPts val="800"/>
              </a:lnSpc>
              <a:spcBef>
                <a:spcPts val="1200"/>
              </a:spcBef>
              <a:buSzPct val="60000"/>
              <a:buNone/>
              <a:tabLst/>
              <a:defRPr sz="1600">
                <a:solidFill>
                  <a:schemeClr val="tx2"/>
                </a:solidFill>
                <a:latin typeface="Lato" panose="020F0502020204030203" pitchFamily="34" charset="0"/>
                <a:ea typeface="Lato" panose="020F0502020204030203" pitchFamily="34" charset="0"/>
                <a:cs typeface="Lato" panose="020F0502020204030203" pitchFamily="34" charset="0"/>
              </a:defRPr>
            </a:lvl2pPr>
            <a:lvl3pPr marL="478355" indent="0">
              <a:buNone/>
              <a:tabLst/>
              <a:defRPr>
                <a:latin typeface="Lato Regular" panose="020F0502020204030203" pitchFamily="34" charset="0"/>
              </a:defRPr>
            </a:lvl3pPr>
            <a:lvl4pPr marL="721766" indent="0">
              <a:buNone/>
              <a:tabLst/>
              <a:defRPr>
                <a:latin typeface="Lato Regular" panose="020F0502020204030203" pitchFamily="34" charset="0"/>
              </a:defRPr>
            </a:lvl4pPr>
          </a:lstStyle>
          <a:p>
            <a:pPr lvl="0"/>
            <a:r>
              <a:rPr lang="fr-FR" dirty="0"/>
              <a:t>Level 1 </a:t>
            </a:r>
            <a:r>
              <a:rPr lang="fr-FR" dirty="0" err="1"/>
              <a:t>text</a:t>
            </a:r>
            <a:endParaRPr lang="fr-FR" dirty="0"/>
          </a:p>
          <a:p>
            <a:pPr lvl="1"/>
            <a:r>
              <a:rPr lang="fr-FR" dirty="0"/>
              <a:t>Level 2 </a:t>
            </a:r>
            <a:r>
              <a:rPr lang="fr-FR" dirty="0" err="1"/>
              <a:t>text</a:t>
            </a:r>
            <a:endParaRPr lang="fr-FR" dirty="0"/>
          </a:p>
        </p:txBody>
      </p:sp>
      <p:sp>
        <p:nvSpPr>
          <p:cNvPr id="13" name="Titre 1"/>
          <p:cNvSpPr>
            <a:spLocks noGrp="1"/>
          </p:cNvSpPr>
          <p:nvPr>
            <p:ph type="title"/>
          </p:nvPr>
        </p:nvSpPr>
        <p:spPr>
          <a:xfrm>
            <a:off x="287868" y="315386"/>
            <a:ext cx="10451253" cy="1022348"/>
          </a:xfrm>
          <a:prstGeom prst="rect">
            <a:avLst/>
          </a:prstGeom>
        </p:spPr>
        <p:txBody>
          <a:bodyPr/>
          <a:lstStyle>
            <a:lvl1pPr algn="l">
              <a:defRPr sz="3467" b="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fr-FR" dirty="0"/>
          </a:p>
        </p:txBody>
      </p:sp>
      <p:pic>
        <p:nvPicPr>
          <p:cNvPr id="10" name="Espace réservé pour une image  8">
            <a:extLst>
              <a:ext uri="{FF2B5EF4-FFF2-40B4-BE49-F238E27FC236}">
                <a16:creationId xmlns:a16="http://schemas.microsoft.com/office/drawing/2014/main" id="{0EA516EB-2D57-1145-B022-CF89986BD0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34" y="2116919"/>
            <a:ext cx="4588934" cy="2875494"/>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pic>
      <p:sp>
        <p:nvSpPr>
          <p:cNvPr id="15" name="Rectangle 14"/>
          <p:cNvSpPr/>
          <p:nvPr userDrawn="1"/>
        </p:nvSpPr>
        <p:spPr>
          <a:xfrm rot="5400000">
            <a:off x="33601" y="3509920"/>
            <a:ext cx="4540800" cy="91200"/>
          </a:xfrm>
          <a:prstGeom prst="rect">
            <a:avLst/>
          </a:prstGeom>
          <a:solidFill>
            <a:schemeClr val="accent1"/>
          </a:solidFill>
          <a:ln w="3175" cap="flat">
            <a:noFill/>
            <a:miter lim="400000"/>
          </a:ln>
          <a:effectLst/>
        </p:spPr>
        <p:txBody>
          <a:bodyPr lIns="25400" tIns="25400" rIns="25400" bIns="25400" anchor="ctr"/>
          <a:lstStyle/>
          <a:p>
            <a:pPr lvl="0"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96880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3" name="Connecteur droit 2"/>
          <p:cNvCxnSpPr/>
          <p:nvPr/>
        </p:nvCxnSpPr>
        <p:spPr>
          <a:xfrm>
            <a:off x="0" y="0"/>
            <a:ext cx="12192000"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Connecteur droit 3"/>
          <p:cNvCxnSpPr/>
          <p:nvPr/>
        </p:nvCxnSpPr>
        <p:spPr>
          <a:xfrm>
            <a:off x="0" y="6855501"/>
            <a:ext cx="12192000"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69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87" r:id="rId6"/>
  </p:sldLayoutIdLst>
  <p:hf hdr="0" ftr="0" dt="0"/>
  <p:txStyles>
    <p:titleStyle>
      <a:lvl1pPr algn="l" defTabSz="1219170" rtl="0" eaLnBrk="1" latinLnBrk="0" hangingPunct="1">
        <a:lnSpc>
          <a:spcPct val="90000"/>
        </a:lnSpc>
        <a:spcBef>
          <a:spcPct val="0"/>
        </a:spcBef>
        <a:buNone/>
        <a:defRPr sz="3467" b="1" i="0" kern="1200">
          <a:solidFill>
            <a:schemeClr val="tx2"/>
          </a:solidFill>
          <a:latin typeface="Lato Semibold" charset="0"/>
          <a:ea typeface="Lato Semibold" charset="0"/>
          <a:cs typeface="Lato Semibold" charset="0"/>
        </a:defRPr>
      </a:lvl1pPr>
    </p:titleStyle>
    <p:bodyStyle>
      <a:lvl1pPr marL="177796" indent="-177796" algn="l" defTabSz="1219170" rtl="0" eaLnBrk="1" latinLnBrk="0" hangingPunct="1">
        <a:lnSpc>
          <a:spcPct val="90000"/>
        </a:lnSpc>
        <a:spcBef>
          <a:spcPts val="1333"/>
        </a:spcBef>
        <a:buClr>
          <a:schemeClr val="accent1"/>
        </a:buClr>
        <a:buFont typeface="Wingdings" charset="2"/>
        <a:buChar char="§"/>
        <a:tabLst/>
        <a:defRPr sz="2133" b="0" i="0" kern="1200">
          <a:solidFill>
            <a:schemeClr val="tx2"/>
          </a:solidFill>
          <a:latin typeface="Lato" charset="0"/>
          <a:ea typeface="Lato" charset="0"/>
          <a:cs typeface="Lato" charset="0"/>
        </a:defRPr>
      </a:lvl1pPr>
      <a:lvl2pPr marL="480472" indent="-122764" algn="l" defTabSz="1219170" rtl="0" eaLnBrk="1" latinLnBrk="0" hangingPunct="1">
        <a:lnSpc>
          <a:spcPct val="90000"/>
        </a:lnSpc>
        <a:spcBef>
          <a:spcPts val="667"/>
        </a:spcBef>
        <a:buClr>
          <a:schemeClr val="accent1"/>
        </a:buClr>
        <a:buSzPct val="50000"/>
        <a:buFont typeface="LucidaGrande" charset="0"/>
        <a:buChar char="▶︎"/>
        <a:tabLst/>
        <a:defRPr sz="1867" b="0" i="0" kern="1200">
          <a:solidFill>
            <a:schemeClr val="tx2"/>
          </a:solidFill>
          <a:latin typeface="Lato" charset="0"/>
          <a:ea typeface="Lato" charset="0"/>
          <a:cs typeface="Lato" charset="0"/>
        </a:defRPr>
      </a:lvl2pPr>
      <a:lvl3pPr marL="831830" indent="-114297" algn="l" defTabSz="1219170" rtl="0" eaLnBrk="1" latinLnBrk="0" hangingPunct="1">
        <a:lnSpc>
          <a:spcPct val="90000"/>
        </a:lnSpc>
        <a:spcBef>
          <a:spcPts val="667"/>
        </a:spcBef>
        <a:buClr>
          <a:schemeClr val="accent1"/>
        </a:buClr>
        <a:buSzPct val="75000"/>
        <a:buFont typeface="Helvetica" charset="-52"/>
        <a:buChar char="●"/>
        <a:tabLst/>
        <a:defRPr sz="1600" b="0" i="0" kern="1200">
          <a:solidFill>
            <a:schemeClr val="tx2"/>
          </a:solidFill>
          <a:latin typeface="Lato" charset="0"/>
          <a:ea typeface="Lato" charset="0"/>
          <a:cs typeface="Lato" charset="0"/>
        </a:defRPr>
      </a:lvl3pPr>
      <a:lvl4pPr marL="1191654" indent="-122764" algn="l" defTabSz="1219170" rtl="0" eaLnBrk="1" latinLnBrk="0" hangingPunct="1">
        <a:lnSpc>
          <a:spcPct val="90000"/>
        </a:lnSpc>
        <a:spcBef>
          <a:spcPts val="667"/>
        </a:spcBef>
        <a:buClr>
          <a:schemeClr val="accent1"/>
        </a:buClr>
        <a:buFont typeface="Helvetica" charset="-52"/>
        <a:buChar char="⁃"/>
        <a:tabLst/>
        <a:defRPr sz="1333" b="0" i="0" kern="1200">
          <a:solidFill>
            <a:schemeClr val="tx2"/>
          </a:solidFill>
          <a:latin typeface="Lato" charset="0"/>
          <a:ea typeface="Lato" charset="0"/>
          <a:cs typeface="Lato" charset="0"/>
        </a:defRPr>
      </a:lvl4pPr>
      <a:lvl5pPr marL="2743131" indent="-304792" algn="l" defTabSz="1219170" rtl="0" eaLnBrk="1" latinLnBrk="0" hangingPunct="1">
        <a:lnSpc>
          <a:spcPct val="90000"/>
        </a:lnSpc>
        <a:spcBef>
          <a:spcPts val="667"/>
        </a:spcBef>
        <a:buFont typeface="Arial"/>
        <a:buChar char="•"/>
        <a:defRPr sz="2400" b="0" i="0" kern="1200">
          <a:solidFill>
            <a:schemeClr val="tx2"/>
          </a:solidFill>
          <a:latin typeface="Lato" charset="0"/>
          <a:ea typeface="Lato" charset="0"/>
          <a:cs typeface="Lato"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5470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2">
            <a:extLst>
              <a:ext uri="{28A0092B-C50C-407E-A947-70E740481C1C}">
                <a14:useLocalDpi xmlns:a14="http://schemas.microsoft.com/office/drawing/2010/main" val="0"/>
              </a:ext>
            </a:extLst>
          </a:blip>
          <a:srcRect t="13850" b="33094"/>
          <a:stretch/>
        </p:blipFill>
        <p:spPr>
          <a:xfrm>
            <a:off x="0" y="3"/>
            <a:ext cx="12192000" cy="4826599"/>
          </a:xfrm>
          <a:prstGeom prst="rect">
            <a:avLst/>
          </a:prstGeom>
        </p:spPr>
      </p:pic>
      <p:sp>
        <p:nvSpPr>
          <p:cNvPr id="16" name="Shape 1016"/>
          <p:cNvSpPr>
            <a:spLocks noChangeArrowheads="1"/>
          </p:cNvSpPr>
          <p:nvPr/>
        </p:nvSpPr>
        <p:spPr bwMode="auto">
          <a:xfrm>
            <a:off x="0" y="1946599"/>
            <a:ext cx="12192000" cy="2880000"/>
          </a:xfrm>
          <a:prstGeom prst="rect">
            <a:avLst/>
          </a:prstGeom>
          <a:solidFill>
            <a:srgbClr val="212123">
              <a:alpha val="53000"/>
            </a:srgbClr>
          </a:solidFill>
          <a:ln>
            <a:noFill/>
          </a:ln>
        </p:spPr>
        <p:txBody>
          <a:bodyPr lIns="25400" tIns="25400" rIns="25400" bIns="25400" anchor="ctr"/>
          <a:lstStyle/>
          <a:p>
            <a:pPr algn="ctr" defTabSz="412730" fontAlgn="base" hangingPunct="0">
              <a:spcBef>
                <a:spcPct val="0"/>
              </a:spcBef>
              <a:spcAft>
                <a:spcPct val="0"/>
              </a:spcAft>
            </a:pPr>
            <a:endParaRPr lang="fr-FR" sz="1600" dirty="0">
              <a:solidFill>
                <a:srgbClr val="FFFFFF"/>
              </a:solidFill>
              <a:latin typeface="Lato" panose="020F0502020204030203" pitchFamily="34" charset="0"/>
              <a:ea typeface="ＭＳ Ｐゴシック" charset="0"/>
              <a:sym typeface="Helvetica Light" charset="0"/>
            </a:endParaRPr>
          </a:p>
        </p:txBody>
      </p:sp>
      <p:sp>
        <p:nvSpPr>
          <p:cNvPr id="24" name="Shape 37"/>
          <p:cNvSpPr/>
          <p:nvPr/>
        </p:nvSpPr>
        <p:spPr>
          <a:xfrm>
            <a:off x="2290895" y="2405585"/>
            <a:ext cx="9773164" cy="1380891"/>
          </a:xfrm>
          <a:prstGeom prst="rect">
            <a:avLst/>
          </a:prstGeom>
          <a:ln w="12700">
            <a:miter lim="400000"/>
          </a:ln>
        </p:spPr>
        <p:txBody>
          <a:bodyPr wrap="square" lIns="25400" tIns="25400" rIns="25400" bIns="25400" anchor="t" anchorCtr="0">
            <a:spAutoFit/>
          </a:bodyPr>
          <a:lstStyle>
            <a:lvl1pPr>
              <a:defRPr sz="20000" cap="all" spc="4000">
                <a:solidFill>
                  <a:srgbClr val="FFFFFF"/>
                </a:solidFill>
                <a:latin typeface="Lato Bold"/>
                <a:ea typeface="Lato Bold"/>
                <a:cs typeface="Lato Bold"/>
                <a:sym typeface="Lato Bold"/>
              </a:defRPr>
            </a:lvl1pPr>
          </a:lstStyle>
          <a:p>
            <a:pPr defTabSz="412730" hangingPunct="0">
              <a:lnSpc>
                <a:spcPct val="90000"/>
              </a:lnSpc>
              <a:defRPr/>
            </a:pPr>
            <a:r>
              <a:rPr lang="en-US" sz="3200" cap="none" spc="0" dirty="0">
                <a:solidFill>
                  <a:prstClr val="white"/>
                </a:solidFill>
                <a:latin typeface="Lato" panose="020F0502020204030203" pitchFamily="34" charset="0"/>
                <a:ea typeface="Lato" panose="020F0502020204030203" pitchFamily="34" charset="0"/>
                <a:cs typeface="Lato" panose="020F0502020204030203" pitchFamily="34" charset="0"/>
              </a:rPr>
              <a:t>THE FUTURE OF SETTLEMENT &amp; BEYOND</a:t>
            </a:r>
            <a:endParaRPr lang="en-GB" sz="3200" cap="none" spc="0" dirty="0">
              <a:solidFill>
                <a:prstClr val="white"/>
              </a:solidFill>
              <a:latin typeface="Lato" panose="020F0502020204030203" pitchFamily="34" charset="0"/>
              <a:ea typeface="Lato" panose="020F0502020204030203" pitchFamily="34" charset="0"/>
              <a:cs typeface="Lato" panose="020F0502020204030203" pitchFamily="34" charset="0"/>
            </a:endParaRPr>
          </a:p>
          <a:p>
            <a:pPr defTabSz="412730" hangingPunct="0">
              <a:lnSpc>
                <a:spcPct val="90000"/>
              </a:lnSpc>
              <a:defRPr/>
            </a:pPr>
            <a:r>
              <a:rPr lang="en-GB" sz="3200" cap="none" spc="0" dirty="0">
                <a:solidFill>
                  <a:prstClr val="white"/>
                </a:solidFill>
                <a:latin typeface="Lato" panose="020F0502020204030203" pitchFamily="34" charset="0"/>
                <a:ea typeface="Lato" panose="020F0502020204030203" pitchFamily="34" charset="0"/>
                <a:cs typeface="Lato" panose="020F0502020204030203" pitchFamily="34" charset="0"/>
              </a:rPr>
              <a:t>The Network Forum</a:t>
            </a:r>
            <a:br>
              <a:rPr lang="fr-FR" sz="3200" cap="none" spc="0" dirty="0">
                <a:solidFill>
                  <a:prstClr val="white"/>
                </a:solidFill>
                <a:latin typeface="Lato" panose="020F0502020204030203" pitchFamily="34" charset="0"/>
                <a:ea typeface="Lato" panose="020F0502020204030203" pitchFamily="34" charset="0"/>
                <a:cs typeface="Lato" panose="020F0502020204030203" pitchFamily="34" charset="0"/>
              </a:rPr>
            </a:br>
            <a:endParaRPr lang="fr-FR" sz="3200" cap="none" spc="0"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pic>
        <p:nvPicPr>
          <p:cNvPr id="25" name="Imag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373" y="5503302"/>
            <a:ext cx="1570263" cy="519723"/>
          </a:xfrm>
          <a:prstGeom prst="rect">
            <a:avLst/>
          </a:prstGeom>
        </p:spPr>
      </p:pic>
      <p:grpSp>
        <p:nvGrpSpPr>
          <p:cNvPr id="28" name="Group 43"/>
          <p:cNvGrpSpPr>
            <a:grpSpLocks/>
          </p:cNvGrpSpPr>
          <p:nvPr/>
        </p:nvGrpSpPr>
        <p:grpSpPr bwMode="auto">
          <a:xfrm>
            <a:off x="702195" y="1"/>
            <a:ext cx="1358900" cy="2319772"/>
            <a:chOff x="0" y="-3877892"/>
            <a:chExt cx="2716469" cy="4639892"/>
          </a:xfrm>
        </p:grpSpPr>
        <p:sp>
          <p:nvSpPr>
            <p:cNvPr id="29" name="Shape 38"/>
            <p:cNvSpPr>
              <a:spLocks noChangeArrowheads="1"/>
            </p:cNvSpPr>
            <p:nvPr/>
          </p:nvSpPr>
          <p:spPr bwMode="auto">
            <a:xfrm>
              <a:off x="0" y="-3877892"/>
              <a:ext cx="461984" cy="4639892"/>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nchor="ctr"/>
            <a:lstStyle/>
            <a:p>
              <a:pPr algn="ctr" defTabSz="412730" fontAlgn="base" hangingPunct="0">
                <a:spcBef>
                  <a:spcPct val="0"/>
                </a:spcBef>
                <a:spcAft>
                  <a:spcPct val="0"/>
                </a:spcAft>
              </a:pPr>
              <a:endParaRPr lang="fr-FR" sz="1600" dirty="0">
                <a:solidFill>
                  <a:srgbClr val="2B72FF"/>
                </a:solidFill>
                <a:latin typeface="Lato" panose="020F0502020204030203" pitchFamily="34" charset="0"/>
                <a:ea typeface="ＭＳ Ｐゴシック" charset="0"/>
                <a:sym typeface="Helvetica Light" charset="0"/>
              </a:endParaRPr>
            </a:p>
          </p:txBody>
        </p:sp>
        <p:sp>
          <p:nvSpPr>
            <p:cNvPr id="30" name="Shape 39"/>
            <p:cNvSpPr>
              <a:spLocks noChangeArrowheads="1"/>
            </p:cNvSpPr>
            <p:nvPr/>
          </p:nvSpPr>
          <p:spPr bwMode="auto">
            <a:xfrm>
              <a:off x="563621" y="0"/>
              <a:ext cx="461985" cy="762000"/>
            </a:xfrm>
            <a:prstGeom prst="rect">
              <a:avLst/>
            </a:prstGeom>
            <a:solidFill>
              <a:schemeClr val="accent5"/>
            </a:solidFill>
            <a:ln w="12700">
              <a:noFill/>
              <a:miter lim="400000"/>
              <a:headEnd/>
              <a:tailEnd/>
            </a:ln>
          </p:spPr>
          <p:txBody>
            <a:bodyPr lIns="25400" tIns="25400" rIns="25400" bIns="25400" anchor="ctr"/>
            <a:lstStyle/>
            <a:p>
              <a:pPr algn="ctr" defTabSz="412730" fontAlgn="base" hangingPunct="0">
                <a:spcBef>
                  <a:spcPct val="0"/>
                </a:spcBef>
                <a:spcAft>
                  <a:spcPct val="0"/>
                </a:spcAft>
              </a:pPr>
              <a:endParaRPr lang="fr-FR" sz="1600" dirty="0">
                <a:solidFill>
                  <a:srgbClr val="E84E0F"/>
                </a:solidFill>
                <a:latin typeface="Lato" panose="020F0502020204030203" pitchFamily="34" charset="0"/>
                <a:ea typeface="ＭＳ Ｐゴシック" charset="0"/>
                <a:sym typeface="Helvetica Light" charset="0"/>
              </a:endParaRPr>
            </a:p>
          </p:txBody>
        </p:sp>
        <p:sp>
          <p:nvSpPr>
            <p:cNvPr id="31" name="Shape 40"/>
            <p:cNvSpPr/>
            <p:nvPr/>
          </p:nvSpPr>
          <p:spPr>
            <a:xfrm>
              <a:off x="1126573" y="-57"/>
              <a:ext cx="463323" cy="762057"/>
            </a:xfrm>
            <a:prstGeom prst="rect">
              <a:avLst/>
            </a:prstGeom>
            <a:solidFill>
              <a:schemeClr val="bg1"/>
            </a:solidFill>
            <a:ln w="12700" cap="flat">
              <a:noFill/>
              <a:miter lim="400000"/>
            </a:ln>
            <a:effectLst/>
          </p:spPr>
          <p:txBody>
            <a:bodyPr lIns="25400" tIns="25400" rIns="25400" bIns="25400" anchor="ctr"/>
            <a:lstStyle/>
            <a:p>
              <a:pPr algn="ctr" defTabSz="412730" fontAlgn="base" hangingPunct="0">
                <a:spcBef>
                  <a:spcPct val="0"/>
                </a:spcBef>
                <a:spcAft>
                  <a:spcPct val="0"/>
                </a:spcAft>
              </a:pPr>
              <a:endParaRPr lang="fr-FR" sz="1600" dirty="0">
                <a:solidFill>
                  <a:srgbClr val="2B72FF"/>
                </a:solidFill>
                <a:latin typeface="Lato" panose="020F0502020204030203" pitchFamily="34" charset="0"/>
                <a:ea typeface="ＭＳ Ｐゴシック" charset="0"/>
                <a:sym typeface="Helvetica Light" charset="0"/>
              </a:endParaRPr>
            </a:p>
          </p:txBody>
        </p:sp>
        <p:sp>
          <p:nvSpPr>
            <p:cNvPr id="32" name="Shape 41"/>
            <p:cNvSpPr/>
            <p:nvPr/>
          </p:nvSpPr>
          <p:spPr>
            <a:xfrm>
              <a:off x="1691446" y="-57"/>
              <a:ext cx="461737" cy="762057"/>
            </a:xfrm>
            <a:prstGeom prst="rect">
              <a:avLst/>
            </a:prstGeom>
            <a:solidFill>
              <a:schemeClr val="accent2"/>
            </a:solidFill>
            <a:ln w="12700" cap="flat">
              <a:noFill/>
              <a:miter lim="400000"/>
            </a:ln>
            <a:effectLst/>
          </p:spPr>
          <p:txBody>
            <a:bodyPr lIns="25400" tIns="25400" rIns="25400" bIns="25400" anchor="ctr"/>
            <a:lstStyle/>
            <a:p>
              <a:pPr algn="ctr" defTabSz="412730" fontAlgn="base" hangingPunct="0">
                <a:spcBef>
                  <a:spcPct val="0"/>
                </a:spcBef>
                <a:spcAft>
                  <a:spcPct val="0"/>
                </a:spcAft>
              </a:pPr>
              <a:endParaRPr lang="fr-FR" sz="1600" dirty="0">
                <a:solidFill>
                  <a:srgbClr val="2B72FF"/>
                </a:solidFill>
                <a:latin typeface="Lato" panose="020F0502020204030203" pitchFamily="34" charset="0"/>
                <a:ea typeface="ＭＳ Ｐゴシック" charset="0"/>
                <a:sym typeface="Helvetica Light" charset="0"/>
              </a:endParaRPr>
            </a:p>
          </p:txBody>
        </p:sp>
        <p:sp>
          <p:nvSpPr>
            <p:cNvPr id="33" name="Shape 42"/>
            <p:cNvSpPr/>
            <p:nvPr/>
          </p:nvSpPr>
          <p:spPr>
            <a:xfrm>
              <a:off x="2254733" y="-57"/>
              <a:ext cx="461736" cy="762057"/>
            </a:xfrm>
            <a:prstGeom prst="rect">
              <a:avLst/>
            </a:prstGeom>
            <a:solidFill>
              <a:schemeClr val="accent3"/>
            </a:solidFill>
            <a:ln w="12700" cap="flat">
              <a:noFill/>
              <a:miter lim="400000"/>
            </a:ln>
            <a:effectLst/>
          </p:spPr>
          <p:txBody>
            <a:bodyPr lIns="25400" tIns="25400" rIns="25400" bIns="25400" anchor="ctr"/>
            <a:lstStyle/>
            <a:p>
              <a:pPr algn="ctr" defTabSz="412730" fontAlgn="base" hangingPunct="0">
                <a:spcBef>
                  <a:spcPct val="0"/>
                </a:spcBef>
                <a:spcAft>
                  <a:spcPct val="0"/>
                </a:spcAft>
              </a:pPr>
              <a:endParaRPr lang="fr-FR" sz="1600" dirty="0">
                <a:solidFill>
                  <a:srgbClr val="2B72FF"/>
                </a:solidFill>
                <a:latin typeface="Lato" panose="020F0502020204030203" pitchFamily="34" charset="0"/>
                <a:ea typeface="ＭＳ Ｐゴシック" charset="0"/>
                <a:sym typeface="Helvetica Light" charset="0"/>
              </a:endParaRPr>
            </a:p>
          </p:txBody>
        </p:sp>
      </p:grpSp>
      <p:sp>
        <p:nvSpPr>
          <p:cNvPr id="4" name="ZoneTexte 3"/>
          <p:cNvSpPr txBox="1"/>
          <p:nvPr/>
        </p:nvSpPr>
        <p:spPr>
          <a:xfrm>
            <a:off x="4108663" y="5578497"/>
            <a:ext cx="3408218" cy="369332"/>
          </a:xfrm>
          <a:prstGeom prst="rect">
            <a:avLst/>
          </a:prstGeom>
          <a:noFill/>
        </p:spPr>
        <p:txBody>
          <a:bodyPr wrap="square" rtlCol="0">
            <a:spAutoFit/>
          </a:bodyPr>
          <a:lstStyle/>
          <a:p>
            <a:r>
              <a:rPr lang="fr-FR" dirty="0"/>
              <a:t>June 9th 2026</a:t>
            </a:r>
          </a:p>
        </p:txBody>
      </p:sp>
    </p:spTree>
    <p:extLst>
      <p:ext uri="{BB962C8B-B14F-4D97-AF65-F5344CB8AC3E}">
        <p14:creationId xmlns:p14="http://schemas.microsoft.com/office/powerpoint/2010/main" val="22738724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Espace réservé pour une image  3">
            <a:extLst>
              <a:ext uri="{FF2B5EF4-FFF2-40B4-BE49-F238E27FC236}">
                <a16:creationId xmlns:a16="http://schemas.microsoft.com/office/drawing/2014/main" id="{C6058E0C-B94F-1A40-978A-2BB9A95A7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067" y="1"/>
            <a:ext cx="3751507" cy="6857999"/>
          </a:xfrm>
          <a:custGeom>
            <a:avLst/>
            <a:gdLst>
              <a:gd name="connsiteX0" fmla="*/ 0 w 5173598"/>
              <a:gd name="connsiteY0" fmla="*/ 0 h 13716000"/>
              <a:gd name="connsiteX1" fmla="*/ 5173598 w 5173598"/>
              <a:gd name="connsiteY1" fmla="*/ 0 h 13716000"/>
              <a:gd name="connsiteX2" fmla="*/ 5173598 w 5173598"/>
              <a:gd name="connsiteY2" fmla="*/ 13716000 h 13716000"/>
              <a:gd name="connsiteX3" fmla="*/ 0 w 51735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5173598" h="13716000">
                <a:moveTo>
                  <a:pt x="0" y="0"/>
                </a:moveTo>
                <a:lnTo>
                  <a:pt x="5173598" y="0"/>
                </a:lnTo>
                <a:lnTo>
                  <a:pt x="5173598" y="13716000"/>
                </a:lnTo>
                <a:lnTo>
                  <a:pt x="0" y="13716000"/>
                </a:lnTo>
                <a:close/>
              </a:path>
            </a:pathLst>
          </a:custGeom>
          <a:solidFill>
            <a:schemeClr val="bg1">
              <a:lumMod val="85000"/>
            </a:schemeClr>
          </a:solidFill>
          <a:ln w="12700">
            <a:miter lim="400000"/>
          </a:ln>
          <a:extLst>
            <a:ext uri="{C572A759-6A51-4108-AA02-DFA0A04FC94B}">
              <ma14:wrappingTextBoxFlag xmlns="" xmlns:ma14="http://schemas.microsoft.com/office/mac/drawingml/2011/main" val="1"/>
            </a:ext>
          </a:extLst>
        </p:spPr>
      </p:pic>
      <p:sp>
        <p:nvSpPr>
          <p:cNvPr id="18" name="Rectangle 17"/>
          <p:cNvSpPr/>
          <p:nvPr/>
        </p:nvSpPr>
        <p:spPr>
          <a:xfrm>
            <a:off x="0" y="3229292"/>
            <a:ext cx="230400" cy="379200"/>
          </a:xfrm>
          <a:prstGeom prst="rect">
            <a:avLst/>
          </a:prstGeom>
          <a:solidFill>
            <a:schemeClr val="accent5"/>
          </a:solidFill>
          <a:ln w="3175" cap="flat">
            <a:noFill/>
            <a:miter lim="400000"/>
          </a:ln>
          <a:effectLst/>
        </p:spPr>
        <p:txBody>
          <a:bodyPr lIns="25400" tIns="25400" rIns="25400" bIns="25400" anchor="ctr"/>
          <a:lstStyle/>
          <a:p>
            <a:pPr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19" name="Rectangle 18"/>
          <p:cNvSpPr/>
          <p:nvPr/>
        </p:nvSpPr>
        <p:spPr>
          <a:xfrm>
            <a:off x="293900" y="3229292"/>
            <a:ext cx="230400" cy="379200"/>
          </a:xfrm>
          <a:prstGeom prst="rect">
            <a:avLst/>
          </a:prstGeom>
          <a:solidFill>
            <a:schemeClr val="accent2"/>
          </a:solidFill>
          <a:ln w="3175" cap="flat">
            <a:noFill/>
            <a:miter lim="400000"/>
          </a:ln>
          <a:effectLst/>
        </p:spPr>
        <p:txBody>
          <a:bodyPr lIns="25400" tIns="25400" rIns="25400" bIns="25400" anchor="ctr"/>
          <a:lstStyle/>
          <a:p>
            <a:pPr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20" name="Rectangle 19"/>
          <p:cNvSpPr/>
          <p:nvPr/>
        </p:nvSpPr>
        <p:spPr>
          <a:xfrm>
            <a:off x="587800" y="3229292"/>
            <a:ext cx="230400" cy="379200"/>
          </a:xfrm>
          <a:prstGeom prst="rect">
            <a:avLst/>
          </a:prstGeom>
          <a:solidFill>
            <a:schemeClr val="accent3"/>
          </a:solidFill>
          <a:ln w="3175" cap="flat">
            <a:noFill/>
            <a:miter lim="400000"/>
          </a:ln>
          <a:effectLst/>
        </p:spPr>
        <p:txBody>
          <a:bodyPr lIns="25400" tIns="25400" rIns="25400" bIns="25400" anchor="ctr"/>
          <a:lstStyle/>
          <a:p>
            <a:pPr algn="ctr" defTabSz="412730" fontAlgn="base" hangingPunct="0">
              <a:spcBef>
                <a:spcPct val="0"/>
              </a:spcBef>
              <a:spcAft>
                <a:spcPct val="0"/>
              </a:spcAft>
            </a:pPr>
            <a:endParaRPr lang="fr-FR" sz="1600">
              <a:solidFill>
                <a:srgbClr val="2B72FF"/>
              </a:solidFill>
              <a:latin typeface="Lato" panose="020F0502020204030203" pitchFamily="34" charset="0"/>
              <a:ea typeface="Lato" panose="020F0502020204030203" pitchFamily="34" charset="0"/>
              <a:cs typeface="Lato" panose="020F0502020204030203" pitchFamily="34" charset="0"/>
            </a:endParaRPr>
          </a:p>
        </p:txBody>
      </p:sp>
      <p:sp>
        <p:nvSpPr>
          <p:cNvPr id="38" name="Rectangle 37"/>
          <p:cNvSpPr/>
          <p:nvPr/>
        </p:nvSpPr>
        <p:spPr>
          <a:xfrm>
            <a:off x="2057015" y="1462743"/>
            <a:ext cx="2618352" cy="3903112"/>
          </a:xfrm>
          <a:prstGeom prst="rect">
            <a:avLst/>
          </a:prstGeom>
          <a:ln w="63500">
            <a:solidFill>
              <a:schemeClr val="accent1"/>
            </a:solidFill>
            <a:miter lim="400000"/>
          </a:ln>
        </p:spPr>
        <p:txBody>
          <a:bodyPr lIns="25400" tIns="25400" rIns="25400" bIns="25400" anchor="ctr"/>
          <a:lstStyle/>
          <a:p>
            <a:pPr defTabSz="914377"/>
            <a:endParaRPr lang="en-US" sz="160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39" name="Shape 442"/>
          <p:cNvSpPr/>
          <p:nvPr/>
        </p:nvSpPr>
        <p:spPr>
          <a:xfrm>
            <a:off x="2335676" y="2216238"/>
            <a:ext cx="2244275" cy="2349489"/>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defRPr sz="3000">
                <a:solidFill>
                  <a:srgbClr val="212123"/>
                </a:solidFill>
                <a:latin typeface="Lato Semibold"/>
                <a:ea typeface="Lato Semibold"/>
                <a:cs typeface="Lato Semibold"/>
                <a:sym typeface="Lato Semibold"/>
              </a:defRPr>
            </a:lvl1pPr>
          </a:lstStyle>
          <a:p>
            <a:pPr defTabSz="1219170"/>
            <a:r>
              <a:rPr lang="fr-FR" sz="4800" b="1" dirty="0">
                <a:solidFill>
                  <a:srgbClr val="FFFFFF"/>
                </a:solidFill>
                <a:latin typeface="Lato" panose="020F0502020204030203" pitchFamily="34" charset="0"/>
                <a:ea typeface="Lato" panose="020F0502020204030203" pitchFamily="34" charset="0"/>
                <a:cs typeface="Lato" panose="020F0502020204030203" pitchFamily="34" charset="0"/>
              </a:rPr>
              <a:t>THANK</a:t>
            </a:r>
            <a:br>
              <a:rPr lang="fr-FR" sz="4800" b="1" dirty="0">
                <a:solidFill>
                  <a:srgbClr val="FFFFFF"/>
                </a:solidFill>
                <a:latin typeface="Lato" panose="020F0502020204030203" pitchFamily="34" charset="0"/>
                <a:ea typeface="Lato" panose="020F0502020204030203" pitchFamily="34" charset="0"/>
                <a:cs typeface="Lato" panose="020F0502020204030203" pitchFamily="34" charset="0"/>
              </a:rPr>
            </a:br>
            <a:r>
              <a:rPr lang="fr-FR" sz="4800" b="1" dirty="0">
                <a:solidFill>
                  <a:srgbClr val="FFFFFF"/>
                </a:solidFill>
                <a:latin typeface="Lato" panose="020F0502020204030203" pitchFamily="34" charset="0"/>
                <a:ea typeface="Lato" panose="020F0502020204030203" pitchFamily="34" charset="0"/>
                <a:cs typeface="Lato" panose="020F0502020204030203" pitchFamily="34" charset="0"/>
              </a:rPr>
              <a:t>YOU</a:t>
            </a:r>
          </a:p>
          <a:p>
            <a:pPr defTabSz="1219170"/>
            <a:r>
              <a:rPr lang="fr-FR" sz="2667" b="1" dirty="0">
                <a:solidFill>
                  <a:srgbClr val="FFFFFF"/>
                </a:solidFill>
                <a:latin typeface="Lato" panose="020F0502020204030203" pitchFamily="34" charset="0"/>
                <a:ea typeface="Lato" panose="020F0502020204030203" pitchFamily="34" charset="0"/>
                <a:cs typeface="Lato" panose="020F0502020204030203" pitchFamily="34" charset="0"/>
              </a:rPr>
              <a:t>FOR LISTENING</a:t>
            </a:r>
          </a:p>
        </p:txBody>
      </p:sp>
    </p:spTree>
    <p:extLst>
      <p:ext uri="{BB962C8B-B14F-4D97-AF65-F5344CB8AC3E}">
        <p14:creationId xmlns:p14="http://schemas.microsoft.com/office/powerpoint/2010/main" val="323237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58C0CA-47C5-DA90-72F3-78E7D43B32E9}"/>
              </a:ext>
            </a:extLst>
          </p:cNvPr>
          <p:cNvSpPr>
            <a:spLocks noGrp="1"/>
          </p:cNvSpPr>
          <p:nvPr>
            <p:ph type="title"/>
          </p:nvPr>
        </p:nvSpPr>
        <p:spPr>
          <a:xfrm>
            <a:off x="287868" y="366186"/>
            <a:ext cx="10451253" cy="676401"/>
          </a:xfrm>
        </p:spPr>
        <p:txBody>
          <a:bodyPr/>
          <a:lstStyle/>
          <a:p>
            <a:r>
              <a:rPr lang="en-US" sz="2800" noProof="0" dirty="0"/>
              <a:t>The Future of Settlement &amp; Beyond</a:t>
            </a:r>
          </a:p>
        </p:txBody>
      </p:sp>
      <p:sp>
        <p:nvSpPr>
          <p:cNvPr id="3" name="Espace réservé du contenu 2">
            <a:extLst>
              <a:ext uri="{FF2B5EF4-FFF2-40B4-BE49-F238E27FC236}">
                <a16:creationId xmlns:a16="http://schemas.microsoft.com/office/drawing/2014/main" id="{BA5ACDA4-2C29-7BC0-1588-D78964D00A9B}"/>
              </a:ext>
            </a:extLst>
          </p:cNvPr>
          <p:cNvSpPr>
            <a:spLocks noGrp="1"/>
          </p:cNvSpPr>
          <p:nvPr>
            <p:ph idx="1"/>
          </p:nvPr>
        </p:nvSpPr>
        <p:spPr>
          <a:xfrm>
            <a:off x="446775" y="1386853"/>
            <a:ext cx="11432221" cy="4475562"/>
          </a:xfrm>
        </p:spPr>
        <p:txBody>
          <a:bodyPr/>
          <a:lstStyle/>
          <a:p>
            <a:pPr marL="0" indent="0">
              <a:buNone/>
            </a:pPr>
            <a:r>
              <a:rPr lang="en-US" sz="1800" b="1" i="1" dirty="0"/>
              <a:t>As an introduction…</a:t>
            </a:r>
          </a:p>
          <a:p>
            <a:pPr marL="0" indent="0">
              <a:buNone/>
            </a:pPr>
            <a:endParaRPr lang="en-US" sz="1800" dirty="0"/>
          </a:p>
          <a:p>
            <a:pPr marL="0" indent="0">
              <a:buNone/>
            </a:pPr>
            <a:r>
              <a:rPr lang="en-US" sz="1800" dirty="0"/>
              <a:t>When we speak about the future of Settlement, we should not focus solely on the movement of securities.</a:t>
            </a:r>
          </a:p>
          <a:p>
            <a:pPr marL="0" indent="0">
              <a:buNone/>
            </a:pPr>
            <a:r>
              <a:rPr lang="en-US" sz="1800" dirty="0"/>
              <a:t> </a:t>
            </a:r>
          </a:p>
          <a:p>
            <a:pPr marL="0" indent="0">
              <a:buNone/>
            </a:pPr>
            <a:r>
              <a:rPr lang="en-US" sz="1800" dirty="0"/>
              <a:t>The real challenge for European markets is to build a fully integrated post-trade ecosystem covering settlement, asset servicing, securities lending and shareholder participation.</a:t>
            </a:r>
          </a:p>
          <a:p>
            <a:pPr marL="0" indent="0">
              <a:buNone/>
            </a:pPr>
            <a:r>
              <a:rPr lang="en-US" sz="1800" dirty="0"/>
              <a:t> </a:t>
            </a:r>
          </a:p>
          <a:p>
            <a:pPr marL="0" indent="0">
              <a:buNone/>
            </a:pPr>
            <a:r>
              <a:rPr lang="en-US" sz="1800" dirty="0"/>
              <a:t>Over the last twenty years, Europe has invested heavily in market infrastructures.</a:t>
            </a:r>
          </a:p>
          <a:p>
            <a:pPr marL="0" indent="0">
              <a:buNone/>
            </a:pPr>
            <a:r>
              <a:rPr lang="en-US" sz="1800" dirty="0"/>
              <a:t> </a:t>
            </a:r>
          </a:p>
          <a:p>
            <a:pPr marL="0" indent="0">
              <a:buNone/>
            </a:pPr>
            <a:r>
              <a:rPr lang="en-US" sz="1800" dirty="0"/>
              <a:t>The next decade will be about making those infrastructures work seamlessly together.</a:t>
            </a:r>
          </a:p>
          <a:p>
            <a:pPr marL="0" indent="0">
              <a:buNone/>
            </a:pPr>
            <a:endParaRPr lang="en-US" sz="2400" b="1" noProof="0" dirty="0"/>
          </a:p>
        </p:txBody>
      </p:sp>
      <p:sp>
        <p:nvSpPr>
          <p:cNvPr id="4" name="Espace réservé du texte 3">
            <a:extLst>
              <a:ext uri="{FF2B5EF4-FFF2-40B4-BE49-F238E27FC236}">
                <a16:creationId xmlns:a16="http://schemas.microsoft.com/office/drawing/2014/main" id="{CF5CE26B-D47A-64BA-090C-DDEED11EED12}"/>
              </a:ext>
            </a:extLst>
          </p:cNvPr>
          <p:cNvSpPr>
            <a:spLocks noGrp="1"/>
          </p:cNvSpPr>
          <p:nvPr>
            <p:ph type="body" sz="quarter" idx="10"/>
          </p:nvPr>
        </p:nvSpPr>
        <p:spPr/>
        <p:txBody>
          <a:bodyPr/>
          <a:lstStyle/>
          <a:p>
            <a:r>
              <a:rPr lang="fr-FR" dirty="0"/>
              <a:t>The Network Forum</a:t>
            </a:r>
          </a:p>
        </p:txBody>
      </p:sp>
      <p:sp>
        <p:nvSpPr>
          <p:cNvPr id="5" name="Espace réservé du numéro de diapositive 4">
            <a:extLst>
              <a:ext uri="{FF2B5EF4-FFF2-40B4-BE49-F238E27FC236}">
                <a16:creationId xmlns:a16="http://schemas.microsoft.com/office/drawing/2014/main" id="{4D4FA41A-F528-A2B6-45A8-A736723330C7}"/>
              </a:ext>
            </a:extLst>
          </p:cNvPr>
          <p:cNvSpPr>
            <a:spLocks noGrp="1"/>
          </p:cNvSpPr>
          <p:nvPr>
            <p:ph type="sldNum" sz="quarter" idx="4"/>
          </p:nvPr>
        </p:nvSpPr>
        <p:spPr/>
        <p:txBody>
          <a:bodyPr/>
          <a:lstStyle/>
          <a:p>
            <a:fld id="{AA8F62E4-E46B-494F-B7FF-31133B2E54E1}" type="slidenum">
              <a:rPr lang="fr-FR" smtClean="0"/>
              <a:pPr/>
              <a:t>2</a:t>
            </a:fld>
            <a:endParaRPr lang="fr-FR" dirty="0"/>
          </a:p>
        </p:txBody>
      </p:sp>
    </p:spTree>
    <p:extLst>
      <p:ext uri="{BB962C8B-B14F-4D97-AF65-F5344CB8AC3E}">
        <p14:creationId xmlns:p14="http://schemas.microsoft.com/office/powerpoint/2010/main" val="164992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3FDA0-6342-330D-F754-2ADA01E54C1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8E916D-21E8-3237-1FE6-BD398A1E3356}"/>
              </a:ext>
            </a:extLst>
          </p:cNvPr>
          <p:cNvSpPr>
            <a:spLocks noGrp="1"/>
          </p:cNvSpPr>
          <p:nvPr>
            <p:ph type="title"/>
          </p:nvPr>
        </p:nvSpPr>
        <p:spPr>
          <a:xfrm>
            <a:off x="287868" y="366186"/>
            <a:ext cx="10451253" cy="676401"/>
          </a:xfrm>
        </p:spPr>
        <p:txBody>
          <a:bodyPr/>
          <a:lstStyle/>
          <a:p>
            <a:r>
              <a:rPr lang="en-US" sz="2800" noProof="0" dirty="0"/>
              <a:t>The Future of Settlement &amp; Beyond</a:t>
            </a:r>
          </a:p>
        </p:txBody>
      </p:sp>
      <p:sp>
        <p:nvSpPr>
          <p:cNvPr id="3" name="Espace réservé du contenu 2">
            <a:extLst>
              <a:ext uri="{FF2B5EF4-FFF2-40B4-BE49-F238E27FC236}">
                <a16:creationId xmlns:a16="http://schemas.microsoft.com/office/drawing/2014/main" id="{5FAC096C-1BAF-F147-8D20-D335ECDD133C}"/>
              </a:ext>
            </a:extLst>
          </p:cNvPr>
          <p:cNvSpPr>
            <a:spLocks noGrp="1"/>
          </p:cNvSpPr>
          <p:nvPr>
            <p:ph idx="1"/>
          </p:nvPr>
        </p:nvSpPr>
        <p:spPr>
          <a:xfrm>
            <a:off x="446775" y="1386852"/>
            <a:ext cx="11432221" cy="4894307"/>
          </a:xfrm>
        </p:spPr>
        <p:txBody>
          <a:bodyPr/>
          <a:lstStyle/>
          <a:p>
            <a:pPr marL="0" indent="0" algn="ctr">
              <a:buNone/>
            </a:pPr>
            <a:r>
              <a:rPr lang="en-US" sz="2400" b="1" noProof="0" dirty="0"/>
              <a:t>4 Main Topics</a:t>
            </a:r>
          </a:p>
          <a:p>
            <a:pPr marL="0" indent="0" algn="ctr">
              <a:buNone/>
            </a:pPr>
            <a:endParaRPr lang="en-US" sz="1400" dirty="0"/>
          </a:p>
          <a:p>
            <a:pPr marL="457200" indent="-457200">
              <a:buFont typeface="+mj-lt"/>
              <a:buAutoNum type="arabicPeriod"/>
            </a:pPr>
            <a:r>
              <a:rPr lang="en-US" sz="1800" b="1" noProof="0" dirty="0"/>
              <a:t>ESMA supervision of significant CSDs</a:t>
            </a:r>
          </a:p>
          <a:p>
            <a:pPr marL="457200" indent="-457200">
              <a:buFont typeface="+mj-lt"/>
              <a:buAutoNum type="arabicPeriod"/>
            </a:pPr>
            <a:endParaRPr lang="en-US" sz="1800" b="1" noProof="0" dirty="0"/>
          </a:p>
          <a:p>
            <a:pPr lvl="1"/>
            <a:r>
              <a:rPr lang="en-US" sz="1400" noProof="0" dirty="0"/>
              <a:t>A stronger ESMA role should not only enhance supervisory convergence.</a:t>
            </a:r>
          </a:p>
          <a:p>
            <a:pPr lvl="1"/>
            <a:endParaRPr lang="en-US" sz="1400" noProof="0" dirty="0"/>
          </a:p>
          <a:p>
            <a:pPr lvl="1"/>
            <a:r>
              <a:rPr lang="en-US" sz="1400" noProof="0" dirty="0"/>
              <a:t>It should also contribute to reducing market fragmentation by promoting more consistent implementation of post-trade rules across Europe. </a:t>
            </a:r>
          </a:p>
          <a:p>
            <a:pPr lvl="1"/>
            <a:endParaRPr lang="en-US" sz="1400" noProof="0" dirty="0"/>
          </a:p>
          <a:p>
            <a:pPr lvl="1"/>
            <a:r>
              <a:rPr lang="en-US" sz="1400" noProof="0" dirty="0"/>
              <a:t>For market participants, harmonization remains a key enabler of efficiency, scalability and cross-border investment.</a:t>
            </a:r>
          </a:p>
          <a:p>
            <a:pPr lvl="1"/>
            <a:endParaRPr lang="en-US" sz="1400" noProof="0" dirty="0"/>
          </a:p>
          <a:p>
            <a:pPr lvl="1"/>
            <a:r>
              <a:rPr lang="en-US" sz="1400" dirty="0"/>
              <a:t>This is key for the future integration of European capital markets.</a:t>
            </a:r>
          </a:p>
          <a:p>
            <a:pPr lvl="1"/>
            <a:endParaRPr lang="en-US" sz="1400" dirty="0"/>
          </a:p>
          <a:p>
            <a:pPr lvl="1"/>
            <a:r>
              <a:rPr lang="en-US" sz="1400" dirty="0"/>
              <a:t>Greater supervisory convergence should support a more consistent post-trade framework across Europe.</a:t>
            </a:r>
          </a:p>
          <a:p>
            <a:pPr lvl="1"/>
            <a:endParaRPr lang="en-US" sz="1400" noProof="0" dirty="0"/>
          </a:p>
          <a:p>
            <a:pPr marL="243410" lvl="1" indent="0">
              <a:buNone/>
            </a:pPr>
            <a:endParaRPr lang="en-US" sz="1400" noProof="0" dirty="0"/>
          </a:p>
        </p:txBody>
      </p:sp>
      <p:sp>
        <p:nvSpPr>
          <p:cNvPr id="4" name="Espace réservé du texte 3">
            <a:extLst>
              <a:ext uri="{FF2B5EF4-FFF2-40B4-BE49-F238E27FC236}">
                <a16:creationId xmlns:a16="http://schemas.microsoft.com/office/drawing/2014/main" id="{028C9238-19B1-40B8-0325-A6D528FB5BFF}"/>
              </a:ext>
            </a:extLst>
          </p:cNvPr>
          <p:cNvSpPr>
            <a:spLocks noGrp="1"/>
          </p:cNvSpPr>
          <p:nvPr>
            <p:ph type="body" sz="quarter" idx="10"/>
          </p:nvPr>
        </p:nvSpPr>
        <p:spPr/>
        <p:txBody>
          <a:bodyPr/>
          <a:lstStyle/>
          <a:p>
            <a:r>
              <a:rPr lang="fr-FR" dirty="0"/>
              <a:t>The Network Forum</a:t>
            </a:r>
          </a:p>
        </p:txBody>
      </p:sp>
      <p:sp>
        <p:nvSpPr>
          <p:cNvPr id="5" name="Espace réservé du numéro de diapositive 4">
            <a:extLst>
              <a:ext uri="{FF2B5EF4-FFF2-40B4-BE49-F238E27FC236}">
                <a16:creationId xmlns:a16="http://schemas.microsoft.com/office/drawing/2014/main" id="{ED9690D2-43A1-2AAF-27B3-028FD1F794BD}"/>
              </a:ext>
            </a:extLst>
          </p:cNvPr>
          <p:cNvSpPr>
            <a:spLocks noGrp="1"/>
          </p:cNvSpPr>
          <p:nvPr>
            <p:ph type="sldNum" sz="quarter" idx="4"/>
          </p:nvPr>
        </p:nvSpPr>
        <p:spPr/>
        <p:txBody>
          <a:bodyPr/>
          <a:lstStyle/>
          <a:p>
            <a:fld id="{AA8F62E4-E46B-494F-B7FF-31133B2E54E1}" type="slidenum">
              <a:rPr lang="fr-FR" smtClean="0"/>
              <a:pPr/>
              <a:t>3</a:t>
            </a:fld>
            <a:endParaRPr lang="fr-FR" dirty="0"/>
          </a:p>
        </p:txBody>
      </p:sp>
    </p:spTree>
    <p:extLst>
      <p:ext uri="{BB962C8B-B14F-4D97-AF65-F5344CB8AC3E}">
        <p14:creationId xmlns:p14="http://schemas.microsoft.com/office/powerpoint/2010/main" val="299488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8D4CC-3E28-E254-0B2C-B36DDF7C459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DD0F9AB-2ECA-74B9-E981-5DB200D43131}"/>
              </a:ext>
            </a:extLst>
          </p:cNvPr>
          <p:cNvSpPr>
            <a:spLocks noGrp="1"/>
          </p:cNvSpPr>
          <p:nvPr>
            <p:ph type="title"/>
          </p:nvPr>
        </p:nvSpPr>
        <p:spPr>
          <a:xfrm>
            <a:off x="287868" y="366186"/>
            <a:ext cx="10451253" cy="676401"/>
          </a:xfrm>
        </p:spPr>
        <p:txBody>
          <a:bodyPr/>
          <a:lstStyle/>
          <a:p>
            <a:r>
              <a:rPr lang="en-US" sz="2800" noProof="0" dirty="0"/>
              <a:t>The Future of Settlement &amp; Beyond</a:t>
            </a:r>
          </a:p>
        </p:txBody>
      </p:sp>
      <p:sp>
        <p:nvSpPr>
          <p:cNvPr id="3" name="Espace réservé du contenu 2">
            <a:extLst>
              <a:ext uri="{FF2B5EF4-FFF2-40B4-BE49-F238E27FC236}">
                <a16:creationId xmlns:a16="http://schemas.microsoft.com/office/drawing/2014/main" id="{1C94C758-B261-6E83-98BE-8771CF727167}"/>
              </a:ext>
            </a:extLst>
          </p:cNvPr>
          <p:cNvSpPr>
            <a:spLocks noGrp="1"/>
          </p:cNvSpPr>
          <p:nvPr>
            <p:ph idx="1"/>
          </p:nvPr>
        </p:nvSpPr>
        <p:spPr>
          <a:xfrm>
            <a:off x="379889" y="1042585"/>
            <a:ext cx="11432221" cy="5704011"/>
          </a:xfrm>
        </p:spPr>
        <p:txBody>
          <a:bodyPr/>
          <a:lstStyle/>
          <a:p>
            <a:pPr marL="457200" lvl="0" indent="-457200">
              <a:buFont typeface="+mj-lt"/>
              <a:buAutoNum type="arabicPeriod" startAt="2"/>
            </a:pPr>
            <a:r>
              <a:rPr lang="en-US" sz="1800" b="1" noProof="0" dirty="0"/>
              <a:t>CSD interoperability </a:t>
            </a:r>
          </a:p>
          <a:p>
            <a:r>
              <a:rPr lang="en-US" sz="1300" noProof="0" dirty="0"/>
              <a:t>Proposed Hub and Spoke model to tackle the fragmentation of the CSDs:</a:t>
            </a:r>
          </a:p>
          <a:p>
            <a:pPr lvl="1"/>
            <a:r>
              <a:rPr lang="en-US" sz="1300" noProof="0" dirty="0"/>
              <a:t>Mandatory establishment of bilateral CSD links between significant CSDs (defined as CSD hubs) and all other CSDs. </a:t>
            </a:r>
          </a:p>
          <a:p>
            <a:pPr lvl="1"/>
            <a:r>
              <a:rPr lang="en-US" sz="1300" noProof="0" dirty="0"/>
              <a:t>Extension of the scope of those links to all financial instruments available in the issuer CSD</a:t>
            </a:r>
          </a:p>
          <a:p>
            <a:pPr lvl="1"/>
            <a:r>
              <a:rPr lang="en-US" sz="1300" noProof="0" dirty="0"/>
              <a:t>T2S already exists as the interoperable link between CSDs and is covering 2/3 of the CSDs.</a:t>
            </a:r>
          </a:p>
          <a:p>
            <a:pPr lvl="1"/>
            <a:r>
              <a:rPr lang="en-US" sz="1300" noProof="0" dirty="0"/>
              <a:t>T2S use to be enlarged to the remaining CSDs</a:t>
            </a:r>
          </a:p>
          <a:p>
            <a:r>
              <a:rPr lang="en-US" sz="1300" u="sng" noProof="0" dirty="0"/>
              <a:t>Point of attention</a:t>
            </a:r>
            <a:r>
              <a:rPr lang="en-US" sz="1300" noProof="0" dirty="0"/>
              <a:t>: in the absence of an harmonization of national requirements on asset servicing and underlying legal frameworks governing (securities holding, servicing  tax processing, insolvency rules), the proposed the hub and spokes model for CSD links might induce additional implementation and operating costs.</a:t>
            </a:r>
          </a:p>
          <a:p>
            <a:r>
              <a:rPr lang="en-US" sz="1300" u="sng" noProof="0" dirty="0"/>
              <a:t>Longer-term focus areas:</a:t>
            </a:r>
            <a:endParaRPr lang="en-US" sz="1300" noProof="0" dirty="0"/>
          </a:p>
          <a:p>
            <a:r>
              <a:rPr lang="en-US" sz="1300" noProof="0" dirty="0"/>
              <a:t>Leverage DLT to experiment with decentralized models, where core CSD functions can be distributed.</a:t>
            </a:r>
          </a:p>
          <a:p>
            <a:r>
              <a:rPr lang="en-US" sz="1300" noProof="0" dirty="0"/>
              <a:t>Forward-looking proposals on digital (DLT-based) securities. </a:t>
            </a:r>
          </a:p>
          <a:p>
            <a:pPr lvl="1"/>
            <a:r>
              <a:rPr lang="en-US" sz="1300" dirty="0"/>
              <a:t>Proposal to enhance the DLT Pilot Regime Regulation (DLTR) by significantly increasing the activity thresholds and the scope of assets while adjusting licensing requirements and exemptions with the aim of increasing proportionality and scalability. </a:t>
            </a:r>
          </a:p>
          <a:p>
            <a:pPr lvl="1"/>
            <a:r>
              <a:rPr lang="en-US" sz="1300" dirty="0"/>
              <a:t>Key proposal is made for the industry to set up a standardization forum to address interoperability challenges which are more and more visible in this new, emerging ecosystem. Aim is to promote a European DLT-based ecosystem for securities. </a:t>
            </a:r>
          </a:p>
          <a:p>
            <a:pPr lvl="1"/>
            <a:r>
              <a:rPr lang="en-US" sz="1300" dirty="0"/>
              <a:t>Interoperability standards should be created considering interoperability between DLT-based infrastructures and existing market infrastructures, in order to support a smooth and progressive transition towards DLT environments and ultimately foster a widespread adoption and the creation of a single pool of liquidity. </a:t>
            </a:r>
          </a:p>
          <a:p>
            <a:pPr marL="0" indent="0" algn="ctr">
              <a:buNone/>
            </a:pPr>
            <a:r>
              <a:rPr lang="en-US" sz="1400" i="1" noProof="0" dirty="0"/>
              <a:t>Europe does not suffer from a lack of infrastructures.</a:t>
            </a:r>
          </a:p>
          <a:p>
            <a:pPr marL="0" indent="0" algn="ctr">
              <a:buNone/>
            </a:pPr>
            <a:r>
              <a:rPr lang="en-US" sz="1400" i="1" noProof="0" dirty="0"/>
              <a:t>Europe suffers from a lack of interoperability between infrastructures.</a:t>
            </a:r>
          </a:p>
          <a:p>
            <a:pPr marL="243410" lvl="1" indent="0">
              <a:buNone/>
            </a:pPr>
            <a:endParaRPr lang="en-US" sz="1200" dirty="0"/>
          </a:p>
        </p:txBody>
      </p:sp>
      <p:sp>
        <p:nvSpPr>
          <p:cNvPr id="4" name="Espace réservé du texte 3">
            <a:extLst>
              <a:ext uri="{FF2B5EF4-FFF2-40B4-BE49-F238E27FC236}">
                <a16:creationId xmlns:a16="http://schemas.microsoft.com/office/drawing/2014/main" id="{3C8E938F-5011-FB70-A37D-F040F0B6C9A5}"/>
              </a:ext>
            </a:extLst>
          </p:cNvPr>
          <p:cNvSpPr>
            <a:spLocks noGrp="1"/>
          </p:cNvSpPr>
          <p:nvPr>
            <p:ph type="body" sz="quarter" idx="10"/>
          </p:nvPr>
        </p:nvSpPr>
        <p:spPr/>
        <p:txBody>
          <a:bodyPr/>
          <a:lstStyle/>
          <a:p>
            <a:r>
              <a:rPr lang="fr-FR" dirty="0"/>
              <a:t>The Network Forum</a:t>
            </a:r>
          </a:p>
        </p:txBody>
      </p:sp>
      <p:sp>
        <p:nvSpPr>
          <p:cNvPr id="5" name="Espace réservé du numéro de diapositive 4">
            <a:extLst>
              <a:ext uri="{FF2B5EF4-FFF2-40B4-BE49-F238E27FC236}">
                <a16:creationId xmlns:a16="http://schemas.microsoft.com/office/drawing/2014/main" id="{624A54D8-FCD9-CE97-62F9-22E9BA0CD39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8F62E4-E46B-494F-B7FF-31133B2E54E1}" type="slidenum">
              <a:rPr kumimoji="0" lang="fr-FR" sz="1200" b="0" i="0" u="none" strike="noStrike" kern="1200" cap="none" spc="0" normalizeH="0" baseline="0" noProof="0" smtClean="0">
                <a:ln>
                  <a:noFill/>
                </a:ln>
                <a:solidFill>
                  <a:srgbClr val="000000">
                    <a:tint val="75000"/>
                  </a:srgbClr>
                </a:solidFill>
                <a:effectLst/>
                <a:uLnTx/>
                <a:uFillTx/>
                <a:latin typeface="Lato Regular" panose="020F0502020204030203" pitchFamily="34" charset="0"/>
                <a:ea typeface="Lato Regular" panose="020F0502020204030203" pitchFamily="34" charset="0"/>
                <a:cs typeface="Lato Regular"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srgbClr val="000000">
                  <a:tint val="75000"/>
                </a:srgb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271264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9586F-2BAE-8026-B686-FCC6ED4F03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69812C8-2D4A-FE39-F46D-FA4F1DAB6FC4}"/>
              </a:ext>
            </a:extLst>
          </p:cNvPr>
          <p:cNvSpPr>
            <a:spLocks noGrp="1"/>
          </p:cNvSpPr>
          <p:nvPr>
            <p:ph type="title"/>
          </p:nvPr>
        </p:nvSpPr>
        <p:spPr>
          <a:xfrm>
            <a:off x="287868" y="366186"/>
            <a:ext cx="10451253" cy="676401"/>
          </a:xfrm>
        </p:spPr>
        <p:txBody>
          <a:bodyPr/>
          <a:lstStyle/>
          <a:p>
            <a:r>
              <a:rPr lang="en-US" sz="2800" noProof="0" dirty="0"/>
              <a:t>The Future of Settlement &amp; Beyond</a:t>
            </a:r>
          </a:p>
        </p:txBody>
      </p:sp>
      <p:sp>
        <p:nvSpPr>
          <p:cNvPr id="3" name="Espace réservé du contenu 2">
            <a:extLst>
              <a:ext uri="{FF2B5EF4-FFF2-40B4-BE49-F238E27FC236}">
                <a16:creationId xmlns:a16="http://schemas.microsoft.com/office/drawing/2014/main" id="{12AD8485-6B22-3275-245B-EDAB0CE08228}"/>
              </a:ext>
            </a:extLst>
          </p:cNvPr>
          <p:cNvSpPr>
            <a:spLocks noGrp="1"/>
          </p:cNvSpPr>
          <p:nvPr>
            <p:ph idx="1"/>
          </p:nvPr>
        </p:nvSpPr>
        <p:spPr>
          <a:xfrm>
            <a:off x="379889" y="1042586"/>
            <a:ext cx="11432221" cy="5187298"/>
          </a:xfrm>
        </p:spPr>
        <p:txBody>
          <a:bodyPr/>
          <a:lstStyle/>
          <a:p>
            <a:pPr marL="457200" indent="-457200">
              <a:buFont typeface="+mj-lt"/>
              <a:buAutoNum type="arabicPeriod" startAt="3"/>
            </a:pPr>
            <a:endParaRPr lang="en-US" sz="1800" b="1" dirty="0"/>
          </a:p>
          <a:p>
            <a:pPr marL="457200" indent="-457200">
              <a:buFont typeface="+mj-lt"/>
              <a:buAutoNum type="arabicPeriod" startAt="3"/>
            </a:pPr>
            <a:r>
              <a:rPr lang="en-US" sz="1800" b="1" dirty="0"/>
              <a:t>Settlement internalization</a:t>
            </a:r>
          </a:p>
          <a:p>
            <a:r>
              <a:rPr lang="en-US" sz="1400" dirty="0"/>
              <a:t>Proposed reinforcement of regulation on settlement internalization  </a:t>
            </a:r>
          </a:p>
          <a:p>
            <a:r>
              <a:rPr lang="en-US" sz="1400" dirty="0"/>
              <a:t>BUT: internalizing settlement is not a strategy this is driven by cost efficiency and risk mitigation in the context of :</a:t>
            </a:r>
          </a:p>
          <a:p>
            <a:pPr lvl="1"/>
            <a:r>
              <a:rPr lang="en-US" sz="1400" dirty="0"/>
              <a:t>Tri-party Collateral (in the context of collateral optimization where both counterparties are clients of the agent)</a:t>
            </a:r>
          </a:p>
          <a:p>
            <a:pPr lvl="1"/>
            <a:r>
              <a:rPr lang="en-US" sz="1400" dirty="0"/>
              <a:t>Portfolio transitions and restructuring (bulk movements between accounts held at the same custodian)</a:t>
            </a:r>
          </a:p>
          <a:p>
            <a:pPr lvl="1"/>
            <a:r>
              <a:rPr lang="en-US" sz="1400" dirty="0"/>
              <a:t>Internal client transfers (move between sub-accounts of a client)</a:t>
            </a:r>
          </a:p>
          <a:p>
            <a:pPr marL="457200" lvl="0" indent="-457200">
              <a:buFont typeface="+mj-lt"/>
              <a:buAutoNum type="arabicPeriod" startAt="2"/>
            </a:pPr>
            <a:endParaRPr lang="en-US" sz="1400" noProof="0" dirty="0"/>
          </a:p>
          <a:p>
            <a:pPr marL="0" indent="0">
              <a:buNone/>
            </a:pPr>
            <a:r>
              <a:rPr lang="en-US" sz="1800" b="1" dirty="0"/>
              <a:t>Additional consideration</a:t>
            </a:r>
          </a:p>
          <a:p>
            <a:pPr lvl="0"/>
            <a:r>
              <a:rPr lang="en-US" sz="1400" dirty="0"/>
              <a:t>Settlement internalization should be assessed through the lens of market efficiency and risk management rather than as a standalone objective.</a:t>
            </a:r>
          </a:p>
          <a:p>
            <a:pPr marL="457200" lvl="0" indent="-457200">
              <a:buFont typeface="+mj-lt"/>
              <a:buAutoNum type="arabicPeriod" startAt="2"/>
            </a:pPr>
            <a:endParaRPr lang="en-US" sz="1400" noProof="0" dirty="0"/>
          </a:p>
          <a:p>
            <a:pPr marL="457200" lvl="0" indent="-457200">
              <a:buFont typeface="+mj-lt"/>
              <a:buAutoNum type="arabicPeriod" startAt="4"/>
            </a:pPr>
            <a:r>
              <a:rPr lang="en-US" sz="1800" b="1" dirty="0"/>
              <a:t>Compatibility and transparency of CSD costs </a:t>
            </a:r>
          </a:p>
          <a:p>
            <a:pPr lvl="1"/>
            <a:r>
              <a:rPr lang="en-US" sz="1400" dirty="0"/>
              <a:t>Improving CSD fee transparency for a better comparability and competitivity cross-CSDs</a:t>
            </a:r>
          </a:p>
          <a:p>
            <a:pPr lvl="1"/>
            <a:r>
              <a:rPr lang="en-US" sz="1400" dirty="0"/>
              <a:t>Greater transparency needed in relation to T2S-related charges passed through by CSDs (T2S costs to be clearly identifiable in CSD invoices)</a:t>
            </a:r>
          </a:p>
          <a:p>
            <a:pPr marL="457200" lvl="0" indent="-457200">
              <a:buFont typeface="+mj-lt"/>
              <a:buAutoNum type="arabicPeriod" startAt="2"/>
            </a:pPr>
            <a:endParaRPr lang="en-US" sz="1400" noProof="0" dirty="0"/>
          </a:p>
          <a:p>
            <a:pPr marL="457200" lvl="0" indent="-457200">
              <a:buFont typeface="+mj-lt"/>
              <a:buAutoNum type="arabicPeriod" startAt="2"/>
            </a:pPr>
            <a:endParaRPr lang="en-US" sz="1400" noProof="0" dirty="0"/>
          </a:p>
        </p:txBody>
      </p:sp>
      <p:sp>
        <p:nvSpPr>
          <p:cNvPr id="4" name="Espace réservé du texte 3">
            <a:extLst>
              <a:ext uri="{FF2B5EF4-FFF2-40B4-BE49-F238E27FC236}">
                <a16:creationId xmlns:a16="http://schemas.microsoft.com/office/drawing/2014/main" id="{2E9301D7-2E8B-CF24-AB4E-A7EB55E8E2D3}"/>
              </a:ext>
            </a:extLst>
          </p:cNvPr>
          <p:cNvSpPr>
            <a:spLocks noGrp="1"/>
          </p:cNvSpPr>
          <p:nvPr>
            <p:ph type="body" sz="quarter" idx="10"/>
          </p:nvPr>
        </p:nvSpPr>
        <p:spPr/>
        <p:txBody>
          <a:bodyPr/>
          <a:lstStyle/>
          <a:p>
            <a:r>
              <a:rPr lang="fr-FR" dirty="0"/>
              <a:t>The Network Forum</a:t>
            </a:r>
          </a:p>
        </p:txBody>
      </p:sp>
      <p:sp>
        <p:nvSpPr>
          <p:cNvPr id="5" name="Espace réservé du numéro de diapositive 4">
            <a:extLst>
              <a:ext uri="{FF2B5EF4-FFF2-40B4-BE49-F238E27FC236}">
                <a16:creationId xmlns:a16="http://schemas.microsoft.com/office/drawing/2014/main" id="{BF564868-AFDC-84B6-968D-339BD280C71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8F62E4-E46B-494F-B7FF-31133B2E54E1}" type="slidenum">
              <a:rPr kumimoji="0" lang="fr-FR" sz="1200" b="0" i="0" u="none" strike="noStrike" kern="1200" cap="none" spc="0" normalizeH="0" baseline="0" noProof="0" smtClean="0">
                <a:ln>
                  <a:noFill/>
                </a:ln>
                <a:solidFill>
                  <a:srgbClr val="000000">
                    <a:tint val="75000"/>
                  </a:srgbClr>
                </a:solidFill>
                <a:effectLst/>
                <a:uLnTx/>
                <a:uFillTx/>
                <a:latin typeface="Lato Regular" panose="020F0502020204030203" pitchFamily="34" charset="0"/>
                <a:ea typeface="Lato Regular" panose="020F0502020204030203" pitchFamily="34" charset="0"/>
                <a:cs typeface="Lato Regular"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srgbClr val="000000">
                  <a:tint val="75000"/>
                </a:srgb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6126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B7A6F-5C67-A52C-6CE2-90181538471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03F7C0-78F0-CA80-C306-02C24FFF186E}"/>
              </a:ext>
            </a:extLst>
          </p:cNvPr>
          <p:cNvSpPr>
            <a:spLocks noGrp="1"/>
          </p:cNvSpPr>
          <p:nvPr>
            <p:ph type="title"/>
          </p:nvPr>
        </p:nvSpPr>
        <p:spPr>
          <a:xfrm>
            <a:off x="287868" y="366186"/>
            <a:ext cx="10451253" cy="676401"/>
          </a:xfrm>
        </p:spPr>
        <p:txBody>
          <a:bodyPr/>
          <a:lstStyle/>
          <a:p>
            <a:r>
              <a:rPr lang="en-US" sz="2800" noProof="0" dirty="0"/>
              <a:t>The Future of Settlement &amp; Beyond</a:t>
            </a:r>
          </a:p>
        </p:txBody>
      </p:sp>
      <p:sp>
        <p:nvSpPr>
          <p:cNvPr id="3" name="Espace réservé du contenu 2">
            <a:extLst>
              <a:ext uri="{FF2B5EF4-FFF2-40B4-BE49-F238E27FC236}">
                <a16:creationId xmlns:a16="http://schemas.microsoft.com/office/drawing/2014/main" id="{4C775A59-F8B1-1F6C-E0B3-C57EF8D31BBF}"/>
              </a:ext>
            </a:extLst>
          </p:cNvPr>
          <p:cNvSpPr>
            <a:spLocks noGrp="1"/>
          </p:cNvSpPr>
          <p:nvPr>
            <p:ph idx="1"/>
          </p:nvPr>
        </p:nvSpPr>
        <p:spPr>
          <a:xfrm>
            <a:off x="446775" y="1113385"/>
            <a:ext cx="11432221" cy="5521099"/>
          </a:xfrm>
        </p:spPr>
        <p:txBody>
          <a:bodyPr/>
          <a:lstStyle/>
          <a:p>
            <a:pPr marL="0" indent="0" algn="ctr">
              <a:buNone/>
            </a:pPr>
            <a:r>
              <a:rPr lang="en-US" sz="2000" b="1" dirty="0"/>
              <a:t>Strategic Projects</a:t>
            </a:r>
          </a:p>
          <a:p>
            <a:pPr marL="0" lvl="0" indent="0">
              <a:buNone/>
            </a:pPr>
            <a:r>
              <a:rPr lang="en-US" sz="1800" b="1" dirty="0"/>
              <a:t>EU plans to move to T+1 on 11 October 2027. The European Commission, ESMA, the ECB, and market participants are coordinating the transition.  </a:t>
            </a:r>
            <a:endParaRPr lang="fr-FR" sz="1800" b="1" dirty="0"/>
          </a:p>
          <a:p>
            <a:pPr marL="177796" lvl="1" indent="-177796">
              <a:spcBef>
                <a:spcPts val="1333"/>
              </a:spcBef>
              <a:buFont typeface="Wingdings" charset="2"/>
              <a:buChar char="§"/>
            </a:pPr>
            <a:r>
              <a:rPr lang="en-US" sz="1400" dirty="0"/>
              <a:t>The objective is to:</a:t>
            </a:r>
            <a:endParaRPr lang="fr-FR" sz="1400" dirty="0"/>
          </a:p>
          <a:p>
            <a:pPr lvl="1"/>
            <a:r>
              <a:rPr lang="en-US" sz="1400" dirty="0"/>
              <a:t>reduce counterparty and settlement risk,</a:t>
            </a:r>
            <a:endParaRPr lang="fr-FR" sz="1400" dirty="0"/>
          </a:p>
          <a:p>
            <a:pPr lvl="1"/>
            <a:r>
              <a:rPr lang="en-US" sz="1400" dirty="0"/>
              <a:t>improve market efficiency and liquidity,</a:t>
            </a:r>
            <a:endParaRPr lang="fr-FR" sz="1400" dirty="0"/>
          </a:p>
          <a:p>
            <a:pPr lvl="1"/>
            <a:r>
              <a:rPr lang="en-US" sz="1400" dirty="0"/>
              <a:t>lower collateral/margin requirements,</a:t>
            </a:r>
            <a:endParaRPr lang="fr-FR" sz="1400" dirty="0"/>
          </a:p>
          <a:p>
            <a:pPr lvl="1"/>
            <a:r>
              <a:rPr lang="en-US" sz="1400" dirty="0"/>
              <a:t>align Europe with markets like the US, Canada, and Mexico, which already adopted T+1 in 2024.  </a:t>
            </a:r>
            <a:endParaRPr lang="fr-FR" sz="1400" dirty="0"/>
          </a:p>
          <a:p>
            <a:pPr marL="177796" lvl="1" indent="-177796">
              <a:spcBef>
                <a:spcPts val="1333"/>
              </a:spcBef>
              <a:buFont typeface="Wingdings" charset="2"/>
              <a:buChar char="§"/>
            </a:pPr>
            <a:r>
              <a:rPr lang="en-US" sz="1400" dirty="0"/>
              <a:t>Europe’s transition is considered more complex than the US move because the EU market is fragmented across multiple countries, currencies, CSDs, and infrastructures.  </a:t>
            </a:r>
            <a:endParaRPr lang="fr-FR" sz="1400" dirty="0"/>
          </a:p>
          <a:p>
            <a:pPr marL="177796" lvl="1" indent="-177796">
              <a:spcBef>
                <a:spcPts val="1333"/>
              </a:spcBef>
              <a:buFont typeface="Wingdings" charset="2"/>
              <a:buChar char="§"/>
            </a:pPr>
            <a:r>
              <a:rPr lang="en-US" sz="1400" dirty="0"/>
              <a:t>The industry will need:</a:t>
            </a:r>
            <a:endParaRPr lang="fr-FR" sz="1400" dirty="0"/>
          </a:p>
          <a:p>
            <a:pPr lvl="1"/>
            <a:r>
              <a:rPr lang="en-US" sz="1400" dirty="0"/>
              <a:t>more automation,</a:t>
            </a:r>
            <a:endParaRPr lang="fr-FR" sz="1400" dirty="0"/>
          </a:p>
          <a:p>
            <a:pPr lvl="1"/>
            <a:r>
              <a:rPr lang="en-US" sz="1400" dirty="0"/>
              <a:t>faster trade allocation and confirmation,</a:t>
            </a:r>
            <a:endParaRPr lang="fr-FR" sz="1400" dirty="0"/>
          </a:p>
          <a:p>
            <a:pPr lvl="1"/>
            <a:r>
              <a:rPr lang="en-US" sz="1400" dirty="0"/>
              <a:t>upgraded post-trade processes,</a:t>
            </a:r>
            <a:endParaRPr lang="fr-FR" sz="1400" dirty="0"/>
          </a:p>
          <a:p>
            <a:pPr lvl="1"/>
            <a:r>
              <a:rPr lang="en-US" sz="1400" dirty="0"/>
              <a:t>extensive testing between 2026–2027</a:t>
            </a:r>
            <a:endParaRPr lang="fr-FR" sz="1400" dirty="0"/>
          </a:p>
          <a:p>
            <a:pPr marL="177796" lvl="1" indent="-177796">
              <a:spcBef>
                <a:spcPts val="1333"/>
              </a:spcBef>
              <a:buFont typeface="Wingdings" charset="2"/>
              <a:buChar char="§"/>
            </a:pPr>
            <a:r>
              <a:rPr lang="en-US" sz="1400" dirty="0"/>
              <a:t>The EU, UK, and Switzerland are trying to coordinate their migrations to avoid cross-border settlement frictions.  </a:t>
            </a:r>
            <a:endParaRPr lang="fr-FR" sz="1400" dirty="0"/>
          </a:p>
          <a:p>
            <a:pPr marL="177796" lvl="1" indent="-177796">
              <a:spcBef>
                <a:spcPts val="1333"/>
              </a:spcBef>
              <a:buFont typeface="Wingdings" charset="2"/>
              <a:buChar char="§"/>
            </a:pPr>
            <a:r>
              <a:rPr lang="en-US" sz="1400" dirty="0"/>
              <a:t>Regulators warn that some firms, especially smaller asset managers and CSDs, are still underprepared for the operational changes required.  </a:t>
            </a:r>
            <a:endParaRPr lang="fr-FR" sz="1400" dirty="0"/>
          </a:p>
        </p:txBody>
      </p:sp>
      <p:sp>
        <p:nvSpPr>
          <p:cNvPr id="4" name="Espace réservé du texte 3">
            <a:extLst>
              <a:ext uri="{FF2B5EF4-FFF2-40B4-BE49-F238E27FC236}">
                <a16:creationId xmlns:a16="http://schemas.microsoft.com/office/drawing/2014/main" id="{D8188322-2636-2457-785E-9089A1E46CAC}"/>
              </a:ext>
            </a:extLst>
          </p:cNvPr>
          <p:cNvSpPr>
            <a:spLocks noGrp="1"/>
          </p:cNvSpPr>
          <p:nvPr>
            <p:ph type="body" sz="quarter" idx="10"/>
          </p:nvPr>
        </p:nvSpPr>
        <p:spPr/>
        <p:txBody>
          <a:bodyPr/>
          <a:lstStyle/>
          <a:p>
            <a:r>
              <a:rPr lang="fr-FR" dirty="0"/>
              <a:t>The Network Forum</a:t>
            </a:r>
          </a:p>
        </p:txBody>
      </p:sp>
      <p:sp>
        <p:nvSpPr>
          <p:cNvPr id="5" name="Espace réservé du numéro de diapositive 4">
            <a:extLst>
              <a:ext uri="{FF2B5EF4-FFF2-40B4-BE49-F238E27FC236}">
                <a16:creationId xmlns:a16="http://schemas.microsoft.com/office/drawing/2014/main" id="{AF35D863-A925-F7E0-F2A8-2F2665A3E56F}"/>
              </a:ext>
            </a:extLst>
          </p:cNvPr>
          <p:cNvSpPr>
            <a:spLocks noGrp="1"/>
          </p:cNvSpPr>
          <p:nvPr>
            <p:ph type="sldNum" sz="quarter" idx="4"/>
          </p:nvPr>
        </p:nvSpPr>
        <p:spPr/>
        <p:txBody>
          <a:bodyPr/>
          <a:lstStyle/>
          <a:p>
            <a:fld id="{AA8F62E4-E46B-494F-B7FF-31133B2E54E1}" type="slidenum">
              <a:rPr lang="fr-FR" smtClean="0"/>
              <a:pPr/>
              <a:t>6</a:t>
            </a:fld>
            <a:endParaRPr lang="fr-FR" dirty="0"/>
          </a:p>
        </p:txBody>
      </p:sp>
    </p:spTree>
    <p:extLst>
      <p:ext uri="{BB962C8B-B14F-4D97-AF65-F5344CB8AC3E}">
        <p14:creationId xmlns:p14="http://schemas.microsoft.com/office/powerpoint/2010/main" val="33954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D47AE-3E01-2143-B306-B7B60A946E2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6954363-0913-B61F-913C-E6F80745BB23}"/>
              </a:ext>
            </a:extLst>
          </p:cNvPr>
          <p:cNvSpPr>
            <a:spLocks noGrp="1"/>
          </p:cNvSpPr>
          <p:nvPr>
            <p:ph type="title"/>
          </p:nvPr>
        </p:nvSpPr>
        <p:spPr>
          <a:xfrm>
            <a:off x="287868" y="366187"/>
            <a:ext cx="10451253" cy="559220"/>
          </a:xfrm>
        </p:spPr>
        <p:txBody>
          <a:bodyPr/>
          <a:lstStyle/>
          <a:p>
            <a:r>
              <a:rPr lang="en-US" sz="2800" noProof="0" dirty="0"/>
              <a:t>The Future of Settlement &amp; Beyond</a:t>
            </a:r>
          </a:p>
        </p:txBody>
      </p:sp>
      <p:sp>
        <p:nvSpPr>
          <p:cNvPr id="3" name="Espace réservé du contenu 2">
            <a:extLst>
              <a:ext uri="{FF2B5EF4-FFF2-40B4-BE49-F238E27FC236}">
                <a16:creationId xmlns:a16="http://schemas.microsoft.com/office/drawing/2014/main" id="{F4DCA900-D80D-80C6-2629-1DB69F518275}"/>
              </a:ext>
            </a:extLst>
          </p:cNvPr>
          <p:cNvSpPr>
            <a:spLocks noGrp="1"/>
          </p:cNvSpPr>
          <p:nvPr>
            <p:ph idx="1"/>
          </p:nvPr>
        </p:nvSpPr>
        <p:spPr>
          <a:xfrm>
            <a:off x="379889" y="1016947"/>
            <a:ext cx="11432221" cy="5704011"/>
          </a:xfrm>
        </p:spPr>
        <p:txBody>
          <a:bodyPr/>
          <a:lstStyle/>
          <a:p>
            <a:pPr marL="0" indent="0">
              <a:buNone/>
            </a:pPr>
            <a:r>
              <a:rPr lang="en-US" sz="1300" b="1" noProof="0" dirty="0"/>
              <a:t>Euronext Securities Milan</a:t>
            </a:r>
          </a:p>
          <a:p>
            <a:pPr marL="177796" lvl="1" indent="-177796">
              <a:spcBef>
                <a:spcPts val="1333"/>
              </a:spcBef>
              <a:buFont typeface="Wingdings" charset="2"/>
              <a:buChar char="§"/>
            </a:pPr>
            <a:r>
              <a:rPr lang="en-US" sz="1300" noProof="0" dirty="0"/>
              <a:t>Enhanced consolidation towards a more integrated European capital market Starting 21 September 2026: Euronext Amsterdam, Brussels and Paris exchanges will designate Euronext Securities Milan as the CSD for the settlement of equity trades in euros and ETP trades in euros</a:t>
            </a:r>
          </a:p>
          <a:p>
            <a:pPr marL="177796" lvl="1" indent="-177796">
              <a:spcBef>
                <a:spcPts val="1333"/>
              </a:spcBef>
              <a:buFont typeface="Wingdings" charset="2"/>
              <a:buChar char="§"/>
            </a:pPr>
            <a:r>
              <a:rPr lang="en-US" sz="1300" noProof="0" dirty="0"/>
              <a:t>Euroclear become an alternative CSD</a:t>
            </a:r>
          </a:p>
          <a:p>
            <a:pPr marL="177796" lvl="1" indent="-177796">
              <a:spcBef>
                <a:spcPts val="1333"/>
              </a:spcBef>
              <a:buFont typeface="Wingdings" charset="2"/>
              <a:buChar char="§"/>
            </a:pPr>
            <a:r>
              <a:rPr lang="en-US" sz="1300" noProof="0" dirty="0"/>
              <a:t>Wish is to go beyond on-exchange settlement by creating a pan European offering “One trusted platform for issuance, settlement and custody”  by centralizing issuance, settlement and custody services within a single, integrated framework.</a:t>
            </a:r>
          </a:p>
          <a:p>
            <a:pPr lvl="1"/>
            <a:r>
              <a:rPr lang="en-US" sz="1300" noProof="0" dirty="0"/>
              <a:t>Investing in a new Euronext CSD global solution and a single Corporate Events platform for covering all scopes: on-exchange flows (multiple venues), OTC flows and safekeeping</a:t>
            </a:r>
          </a:p>
          <a:p>
            <a:pPr marL="0" lvl="0" indent="0">
              <a:buNone/>
            </a:pPr>
            <a:r>
              <a:rPr lang="en-US" sz="1300" b="1" dirty="0"/>
              <a:t>FASTER (Faster and Safer Relief of Excess Withholding Taxes)</a:t>
            </a:r>
          </a:p>
          <a:p>
            <a:pPr marL="177796" lvl="1" indent="-177796">
              <a:spcBef>
                <a:spcPts val="1333"/>
              </a:spcBef>
              <a:buFont typeface="Wingdings" charset="2"/>
              <a:buChar char="§"/>
            </a:pPr>
            <a:r>
              <a:rPr lang="en-US" sz="1300" noProof="0" dirty="0"/>
              <a:t>FASTER aims to ensure fair taxation and strengthen the Capital Markets Union. The initial objectives are:</a:t>
            </a:r>
          </a:p>
          <a:p>
            <a:pPr lvl="1"/>
            <a:r>
              <a:rPr lang="en-US" sz="1300" noProof="0" dirty="0"/>
              <a:t>facilitating cross-border investment</a:t>
            </a:r>
          </a:p>
          <a:p>
            <a:pPr lvl="1"/>
            <a:r>
              <a:rPr lang="en-US" sz="1300" noProof="0" dirty="0"/>
              <a:t>making withholding tax procedures more efficient</a:t>
            </a:r>
          </a:p>
          <a:p>
            <a:pPr lvl="1"/>
            <a:r>
              <a:rPr lang="en-US" sz="1300" noProof="0" dirty="0"/>
              <a:t>preventing tax abuse by providing Member States with appropriate tools</a:t>
            </a:r>
          </a:p>
          <a:p>
            <a:pPr lvl="1"/>
            <a:r>
              <a:rPr lang="en-US" sz="1300" noProof="0" dirty="0"/>
              <a:t>improving tax transparency to effectively combat tax abuse</a:t>
            </a:r>
          </a:p>
          <a:p>
            <a:pPr marL="177796" lvl="1" indent="-177796">
              <a:spcBef>
                <a:spcPts val="1333"/>
              </a:spcBef>
              <a:buFont typeface="Wingdings" charset="2"/>
              <a:buChar char="§"/>
            </a:pPr>
            <a:r>
              <a:rPr lang="en-US" sz="1300" noProof="0" dirty="0"/>
              <a:t>One key challenge remains: how to tackle fragmentation? The European regulation leaves multiple open options to the Member States. Some examples:</a:t>
            </a:r>
          </a:p>
          <a:p>
            <a:pPr lvl="1"/>
            <a:r>
              <a:rPr lang="en-US" sz="1300" noProof="0" dirty="0"/>
              <a:t>Reporting mode</a:t>
            </a:r>
          </a:p>
          <a:p>
            <a:pPr lvl="1"/>
            <a:r>
              <a:rPr lang="en-US" sz="1300" noProof="0" dirty="0"/>
              <a:t>Cases of exclusions from quick procedures</a:t>
            </a:r>
          </a:p>
          <a:p>
            <a:pPr marL="0" indent="0">
              <a:buNone/>
            </a:pPr>
            <a:r>
              <a:rPr lang="en-US" sz="1300" b="1" dirty="0"/>
              <a:t>Shareholder participation and governance</a:t>
            </a:r>
          </a:p>
          <a:p>
            <a:pPr lvl="1"/>
            <a:r>
              <a:rPr lang="en-US" sz="1300" noProof="0" dirty="0"/>
              <a:t>Alongside tax harmonization efforts, Europe continues to enhance shareholder participation through SRD II implementation.</a:t>
            </a:r>
          </a:p>
          <a:p>
            <a:pPr lvl="1"/>
            <a:r>
              <a:rPr lang="en-US" sz="1300" noProof="0" dirty="0"/>
              <a:t>Progress remains uneven across markets, highlighting once again the importance of operational harmonization and standardization</a:t>
            </a:r>
          </a:p>
        </p:txBody>
      </p:sp>
      <p:sp>
        <p:nvSpPr>
          <p:cNvPr id="4" name="Espace réservé du texte 3">
            <a:extLst>
              <a:ext uri="{FF2B5EF4-FFF2-40B4-BE49-F238E27FC236}">
                <a16:creationId xmlns:a16="http://schemas.microsoft.com/office/drawing/2014/main" id="{35E62357-EA92-50D7-F4D5-BA013460F9F5}"/>
              </a:ext>
            </a:extLst>
          </p:cNvPr>
          <p:cNvSpPr>
            <a:spLocks noGrp="1"/>
          </p:cNvSpPr>
          <p:nvPr>
            <p:ph type="body" sz="quarter" idx="10"/>
          </p:nvPr>
        </p:nvSpPr>
        <p:spPr/>
        <p:txBody>
          <a:bodyPr/>
          <a:lstStyle/>
          <a:p>
            <a:r>
              <a:rPr lang="fr-FR" dirty="0"/>
              <a:t>The Network Forum</a:t>
            </a:r>
          </a:p>
        </p:txBody>
      </p:sp>
      <p:sp>
        <p:nvSpPr>
          <p:cNvPr id="5" name="Espace réservé du numéro de diapositive 4">
            <a:extLst>
              <a:ext uri="{FF2B5EF4-FFF2-40B4-BE49-F238E27FC236}">
                <a16:creationId xmlns:a16="http://schemas.microsoft.com/office/drawing/2014/main" id="{EB7DEFA8-301A-1D65-8C71-A917EA6476C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8F62E4-E46B-494F-B7FF-31133B2E54E1}" type="slidenum">
              <a:rPr kumimoji="0" lang="fr-FR" sz="1200" b="0" i="0" u="none" strike="noStrike" kern="1200" cap="none" spc="0" normalizeH="0" baseline="0" noProof="0" smtClean="0">
                <a:ln>
                  <a:noFill/>
                </a:ln>
                <a:solidFill>
                  <a:srgbClr val="000000">
                    <a:tint val="75000"/>
                  </a:srgbClr>
                </a:solidFill>
                <a:effectLst/>
                <a:uLnTx/>
                <a:uFillTx/>
                <a:latin typeface="Lato Regular" panose="020F0502020204030203" pitchFamily="34" charset="0"/>
                <a:ea typeface="Lato Regular" panose="020F0502020204030203" pitchFamily="34" charset="0"/>
                <a:cs typeface="Lato Regular"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srgbClr val="000000">
                  <a:tint val="75000"/>
                </a:srgb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221329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5B4F1-5861-1A87-2C43-AED4057849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0C2930D-EEA8-D905-BC3A-A81B2A2F9476}"/>
              </a:ext>
            </a:extLst>
          </p:cNvPr>
          <p:cNvSpPr>
            <a:spLocks noGrp="1"/>
          </p:cNvSpPr>
          <p:nvPr>
            <p:ph type="title"/>
          </p:nvPr>
        </p:nvSpPr>
        <p:spPr>
          <a:xfrm>
            <a:off x="287868" y="366186"/>
            <a:ext cx="10451253" cy="676401"/>
          </a:xfrm>
        </p:spPr>
        <p:txBody>
          <a:bodyPr/>
          <a:lstStyle/>
          <a:p>
            <a:r>
              <a:rPr lang="en-US" sz="2800" noProof="0" dirty="0"/>
              <a:t>The Future of Settlement &amp; Beyond</a:t>
            </a:r>
          </a:p>
        </p:txBody>
      </p:sp>
      <p:sp>
        <p:nvSpPr>
          <p:cNvPr id="3" name="Espace réservé du contenu 2">
            <a:extLst>
              <a:ext uri="{FF2B5EF4-FFF2-40B4-BE49-F238E27FC236}">
                <a16:creationId xmlns:a16="http://schemas.microsoft.com/office/drawing/2014/main" id="{D69A0E05-5365-5E7E-9253-FA4D1CB0C0E1}"/>
              </a:ext>
            </a:extLst>
          </p:cNvPr>
          <p:cNvSpPr>
            <a:spLocks noGrp="1"/>
          </p:cNvSpPr>
          <p:nvPr>
            <p:ph idx="1"/>
          </p:nvPr>
        </p:nvSpPr>
        <p:spPr>
          <a:xfrm>
            <a:off x="379889" y="1068223"/>
            <a:ext cx="11432221" cy="5187297"/>
          </a:xfrm>
        </p:spPr>
        <p:txBody>
          <a:bodyPr/>
          <a:lstStyle/>
          <a:p>
            <a:pPr marL="0" indent="0">
              <a:buNone/>
            </a:pPr>
            <a:endParaRPr lang="en-US" sz="1800" b="1" noProof="0" dirty="0"/>
          </a:p>
          <a:p>
            <a:pPr marL="0" lvl="0" indent="0">
              <a:buNone/>
            </a:pPr>
            <a:r>
              <a:rPr lang="en-US" sz="1800" b="1" noProof="0" dirty="0" err="1"/>
              <a:t>SCoRE</a:t>
            </a:r>
            <a:r>
              <a:rPr lang="en-US" sz="1800" b="1" noProof="0" dirty="0"/>
              <a:t> (Single Collateral Management Rulebook for Europe) Standards – Corporate Actions</a:t>
            </a:r>
          </a:p>
          <a:p>
            <a:pPr marL="177796" lvl="1" indent="-177796">
              <a:spcBef>
                <a:spcPts val="1333"/>
              </a:spcBef>
              <a:buFont typeface="Wingdings" charset="2"/>
              <a:buChar char="§"/>
            </a:pPr>
            <a:r>
              <a:rPr lang="en-US" sz="1400" noProof="0" dirty="0"/>
              <a:t>Goal for European markets is to move one step further in their efforts to standardize corporate actions and remove legacy barriers and obstacles</a:t>
            </a:r>
          </a:p>
          <a:p>
            <a:pPr marL="177796" lvl="1" indent="-177796">
              <a:spcBef>
                <a:spcPts val="1333"/>
              </a:spcBef>
              <a:buFont typeface="Wingdings" charset="2"/>
              <a:buChar char="§"/>
            </a:pPr>
            <a:r>
              <a:rPr lang="en-US" sz="1400" noProof="0" dirty="0"/>
              <a:t>Design phase is finalized (ISO 20022 standards published, defined and regularly updated)</a:t>
            </a:r>
          </a:p>
          <a:p>
            <a:pPr marL="177796" lvl="1" indent="-177796">
              <a:spcBef>
                <a:spcPts val="1333"/>
              </a:spcBef>
              <a:buFont typeface="Wingdings" charset="2"/>
              <a:buChar char="§"/>
            </a:pPr>
            <a:r>
              <a:rPr lang="en-US" sz="1400" noProof="0" dirty="0"/>
              <a:t>Implementation and migration phases are behind schedule: market adoption remains uneven across Europe</a:t>
            </a:r>
          </a:p>
          <a:p>
            <a:pPr marL="177796" lvl="1" indent="-177796">
              <a:spcBef>
                <a:spcPts val="1333"/>
              </a:spcBef>
              <a:buFont typeface="Wingdings" charset="2"/>
              <a:buChar char="§"/>
            </a:pPr>
            <a:r>
              <a:rPr lang="en-US" sz="1400" noProof="0" dirty="0"/>
              <a:t>Fragmentation is the key challenge (multiple CSDs, local market practices, different tax and legal frameworks, varying levels of automation)</a:t>
            </a:r>
          </a:p>
          <a:p>
            <a:pPr marL="177796" lvl="1" indent="-177796">
              <a:spcBef>
                <a:spcPts val="1333"/>
              </a:spcBef>
              <a:buFont typeface="Wingdings" charset="2"/>
              <a:buChar char="§"/>
            </a:pPr>
            <a:r>
              <a:rPr lang="en-US" sz="1400" noProof="0" dirty="0"/>
              <a:t>Expectation is an ISO 20022 progressive adoption between 2026 and 2030 with a long ISO 15022 coexistence period in many markets</a:t>
            </a:r>
          </a:p>
          <a:p>
            <a:pPr marL="177796" lvl="1" indent="-177796">
              <a:spcBef>
                <a:spcPts val="1333"/>
              </a:spcBef>
              <a:buFont typeface="Wingdings" charset="2"/>
              <a:buChar char="§"/>
            </a:pPr>
            <a:r>
              <a:rPr lang="en-US" sz="1400" noProof="0" dirty="0"/>
              <a:t>Starting first by General Meetings (before end of 2026).</a:t>
            </a:r>
          </a:p>
          <a:p>
            <a:pPr marL="0" indent="0">
              <a:buNone/>
            </a:pPr>
            <a:endParaRPr lang="en-US" sz="1800" b="1" noProof="0" dirty="0"/>
          </a:p>
          <a:p>
            <a:pPr marL="0" indent="0">
              <a:buNone/>
            </a:pPr>
            <a:r>
              <a:rPr lang="en-US" sz="1800" b="1" noProof="0" dirty="0"/>
              <a:t>Looking beyond Corporate Actions</a:t>
            </a:r>
          </a:p>
          <a:p>
            <a:pPr marL="177796" lvl="1" indent="-177796">
              <a:spcBef>
                <a:spcPts val="1333"/>
              </a:spcBef>
              <a:buFont typeface="Wingdings" charset="2"/>
              <a:buChar char="§"/>
            </a:pPr>
            <a:r>
              <a:rPr lang="en-US" sz="1400" noProof="0" dirty="0"/>
              <a:t>Similar harmonization efforts will be increasingly important for securities lending, collateral management and other asset servicing activities as market participants seek greater efficiency and scalability across Europe.</a:t>
            </a:r>
          </a:p>
          <a:p>
            <a:pPr marL="0" lvl="0" indent="0">
              <a:buNone/>
            </a:pPr>
            <a:endParaRPr lang="en-US" sz="1800" b="1" noProof="0" dirty="0"/>
          </a:p>
          <a:p>
            <a:endParaRPr lang="en-US" sz="1400" noProof="0" dirty="0"/>
          </a:p>
          <a:p>
            <a:pPr marL="457200" lvl="0" indent="-457200">
              <a:buFont typeface="+mj-lt"/>
              <a:buAutoNum type="arabicPeriod" startAt="2"/>
            </a:pPr>
            <a:endParaRPr lang="en-US" sz="1400" noProof="0" dirty="0"/>
          </a:p>
        </p:txBody>
      </p:sp>
      <p:sp>
        <p:nvSpPr>
          <p:cNvPr id="4" name="Espace réservé du texte 3">
            <a:extLst>
              <a:ext uri="{FF2B5EF4-FFF2-40B4-BE49-F238E27FC236}">
                <a16:creationId xmlns:a16="http://schemas.microsoft.com/office/drawing/2014/main" id="{38E8D8CC-87F2-1D11-F394-FB7E1AD19FEB}"/>
              </a:ext>
            </a:extLst>
          </p:cNvPr>
          <p:cNvSpPr>
            <a:spLocks noGrp="1"/>
          </p:cNvSpPr>
          <p:nvPr>
            <p:ph type="body" sz="quarter" idx="10"/>
          </p:nvPr>
        </p:nvSpPr>
        <p:spPr/>
        <p:txBody>
          <a:bodyPr/>
          <a:lstStyle/>
          <a:p>
            <a:r>
              <a:rPr lang="fr-FR" dirty="0"/>
              <a:t>The Network Forum</a:t>
            </a:r>
          </a:p>
        </p:txBody>
      </p:sp>
      <p:sp>
        <p:nvSpPr>
          <p:cNvPr id="5" name="Espace réservé du numéro de diapositive 4">
            <a:extLst>
              <a:ext uri="{FF2B5EF4-FFF2-40B4-BE49-F238E27FC236}">
                <a16:creationId xmlns:a16="http://schemas.microsoft.com/office/drawing/2014/main" id="{BD5CFAB3-0792-478F-78C1-7C3D58AA236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8F62E4-E46B-494F-B7FF-31133B2E54E1}" type="slidenum">
              <a:rPr kumimoji="0" lang="fr-FR" sz="1200" b="0" i="0" u="none" strike="noStrike" kern="1200" cap="none" spc="0" normalizeH="0" baseline="0" noProof="0" smtClean="0">
                <a:ln>
                  <a:noFill/>
                </a:ln>
                <a:solidFill>
                  <a:srgbClr val="000000">
                    <a:tint val="75000"/>
                  </a:srgbClr>
                </a:solidFill>
                <a:effectLst/>
                <a:uLnTx/>
                <a:uFillTx/>
                <a:latin typeface="Lato Regular" panose="020F0502020204030203" pitchFamily="34" charset="0"/>
                <a:ea typeface="Lato Regular" panose="020F0502020204030203" pitchFamily="34" charset="0"/>
                <a:cs typeface="Lato Regular"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srgbClr val="000000">
                  <a:tint val="75000"/>
                </a:srgb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37617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896EC-C3E6-5988-1921-C617B69CE6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A58100-0727-1395-608C-CB2C95C4A16B}"/>
              </a:ext>
            </a:extLst>
          </p:cNvPr>
          <p:cNvSpPr>
            <a:spLocks noGrp="1"/>
          </p:cNvSpPr>
          <p:nvPr>
            <p:ph type="title"/>
          </p:nvPr>
        </p:nvSpPr>
        <p:spPr>
          <a:xfrm>
            <a:off x="287868" y="366186"/>
            <a:ext cx="10451253" cy="676401"/>
          </a:xfrm>
        </p:spPr>
        <p:txBody>
          <a:bodyPr/>
          <a:lstStyle/>
          <a:p>
            <a:r>
              <a:rPr lang="en-US" sz="2800" noProof="0" dirty="0"/>
              <a:t>The Future of Settlement &amp; Beyond</a:t>
            </a:r>
          </a:p>
        </p:txBody>
      </p:sp>
      <p:sp>
        <p:nvSpPr>
          <p:cNvPr id="3" name="Espace réservé du contenu 2">
            <a:extLst>
              <a:ext uri="{FF2B5EF4-FFF2-40B4-BE49-F238E27FC236}">
                <a16:creationId xmlns:a16="http://schemas.microsoft.com/office/drawing/2014/main" id="{10F5AA8C-EC8B-6FE8-F914-EE097750F320}"/>
              </a:ext>
            </a:extLst>
          </p:cNvPr>
          <p:cNvSpPr>
            <a:spLocks noGrp="1"/>
          </p:cNvSpPr>
          <p:nvPr>
            <p:ph idx="1"/>
          </p:nvPr>
        </p:nvSpPr>
        <p:spPr>
          <a:xfrm>
            <a:off x="446775" y="1045020"/>
            <a:ext cx="11432221" cy="5589464"/>
          </a:xfrm>
        </p:spPr>
        <p:txBody>
          <a:bodyPr/>
          <a:lstStyle/>
          <a:p>
            <a:pPr marL="0" indent="0">
              <a:buNone/>
            </a:pPr>
            <a:r>
              <a:rPr lang="en-US" sz="1800" b="1" i="1" noProof="0" dirty="0"/>
              <a:t>As a conclusion…</a:t>
            </a:r>
          </a:p>
          <a:p>
            <a:pPr marL="0" indent="0">
              <a:buNone/>
            </a:pPr>
            <a:endParaRPr lang="en-US" sz="1800" noProof="0" dirty="0"/>
          </a:p>
          <a:p>
            <a:pPr marL="0" indent="0">
              <a:buNone/>
            </a:pPr>
            <a:r>
              <a:rPr lang="en-US" sz="1800" noProof="0" dirty="0"/>
              <a:t>If there is one common theme across all these initiatives, it is not technology.</a:t>
            </a:r>
          </a:p>
          <a:p>
            <a:pPr marL="0" indent="0">
              <a:buNone/>
            </a:pPr>
            <a:r>
              <a:rPr lang="en-US" sz="1800" noProof="0" dirty="0"/>
              <a:t>It is </a:t>
            </a:r>
            <a:r>
              <a:rPr lang="en-US" sz="1800" b="1" noProof="0" dirty="0"/>
              <a:t>harmonization</a:t>
            </a:r>
            <a:r>
              <a:rPr lang="en-US" sz="1800" noProof="0" dirty="0"/>
              <a:t>.</a:t>
            </a:r>
          </a:p>
          <a:p>
            <a:pPr marL="0" indent="0">
              <a:buNone/>
            </a:pPr>
            <a:r>
              <a:rPr lang="en-US" sz="1800" noProof="0" dirty="0"/>
              <a:t> </a:t>
            </a:r>
          </a:p>
          <a:p>
            <a:pPr marL="0" indent="0">
              <a:buNone/>
            </a:pPr>
            <a:r>
              <a:rPr lang="en-US" sz="1800" noProof="0" dirty="0"/>
              <a:t>Whether we look at settlement, corporate actions, securities lending, voting or tax processing, Europe’s challenge remains the same: reducing fragmentation while preserving the strength of local markets.</a:t>
            </a:r>
          </a:p>
          <a:p>
            <a:pPr marL="0" indent="0">
              <a:buNone/>
            </a:pPr>
            <a:r>
              <a:rPr lang="en-US" sz="1800" noProof="0" dirty="0"/>
              <a:t>The future of custody goes beyond settlement.</a:t>
            </a:r>
          </a:p>
          <a:p>
            <a:pPr marL="0" indent="0">
              <a:buNone/>
            </a:pPr>
            <a:r>
              <a:rPr lang="en-US" sz="1800" noProof="0" dirty="0"/>
              <a:t> </a:t>
            </a:r>
          </a:p>
          <a:p>
            <a:pPr marL="0" indent="0">
              <a:buNone/>
            </a:pPr>
            <a:r>
              <a:rPr lang="en-US" sz="1800" noProof="0" dirty="0"/>
              <a:t>It is about connecting infrastructures, standards and market participants into a more integrated European post-trade ecosystem.</a:t>
            </a:r>
          </a:p>
          <a:p>
            <a:pPr marL="0" indent="0">
              <a:buNone/>
            </a:pPr>
            <a:endParaRPr lang="en-US" sz="1800" dirty="0"/>
          </a:p>
          <a:p>
            <a:pPr marL="0" indent="0" algn="ctr">
              <a:buNone/>
            </a:pPr>
            <a:r>
              <a:rPr lang="en-US" sz="1800" i="1" dirty="0"/>
              <a:t>The next competitive advantage for Europe will not come from building new infrastructures.</a:t>
            </a:r>
          </a:p>
          <a:p>
            <a:pPr marL="0" indent="0" algn="ctr">
              <a:buNone/>
            </a:pPr>
            <a:r>
              <a:rPr lang="en-US" sz="1800" i="1" dirty="0"/>
              <a:t> It will come from connecting the ones we already have.</a:t>
            </a:r>
          </a:p>
        </p:txBody>
      </p:sp>
      <p:sp>
        <p:nvSpPr>
          <p:cNvPr id="4" name="Espace réservé du texte 3">
            <a:extLst>
              <a:ext uri="{FF2B5EF4-FFF2-40B4-BE49-F238E27FC236}">
                <a16:creationId xmlns:a16="http://schemas.microsoft.com/office/drawing/2014/main" id="{F7B4B3C6-9512-B0BE-B9C1-69B74B2DBFF2}"/>
              </a:ext>
            </a:extLst>
          </p:cNvPr>
          <p:cNvSpPr>
            <a:spLocks noGrp="1"/>
          </p:cNvSpPr>
          <p:nvPr>
            <p:ph type="body" sz="quarter" idx="10"/>
          </p:nvPr>
        </p:nvSpPr>
        <p:spPr/>
        <p:txBody>
          <a:bodyPr/>
          <a:lstStyle/>
          <a:p>
            <a:r>
              <a:rPr lang="fr-FR" dirty="0"/>
              <a:t>The Network Forum</a:t>
            </a:r>
          </a:p>
        </p:txBody>
      </p:sp>
      <p:sp>
        <p:nvSpPr>
          <p:cNvPr id="5" name="Espace réservé du numéro de diapositive 4">
            <a:extLst>
              <a:ext uri="{FF2B5EF4-FFF2-40B4-BE49-F238E27FC236}">
                <a16:creationId xmlns:a16="http://schemas.microsoft.com/office/drawing/2014/main" id="{DE16AF00-8F5C-1CDE-3E20-A02FBF2F5FB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8F62E4-E46B-494F-B7FF-31133B2E54E1}" type="slidenum">
              <a:rPr kumimoji="0" lang="fr-FR" sz="1200" b="0" i="0" u="none" strike="noStrike" kern="1200" cap="none" spc="0" normalizeH="0" baseline="0" noProof="0" smtClean="0">
                <a:ln>
                  <a:noFill/>
                </a:ln>
                <a:solidFill>
                  <a:srgbClr val="000000">
                    <a:tint val="75000"/>
                  </a:srgbClr>
                </a:solidFill>
                <a:effectLst/>
                <a:uLnTx/>
                <a:uFillTx/>
                <a:latin typeface="Lato Regular" panose="020F0502020204030203" pitchFamily="34" charset="0"/>
                <a:ea typeface="Lato Regular" panose="020F0502020204030203" pitchFamily="34" charset="0"/>
                <a:cs typeface="Lato Regular" panose="020F050202020403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srgbClr val="000000">
                  <a:tint val="75000"/>
                </a:srgbClr>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0114035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59122"/>
</p:tagLst>
</file>

<file path=ppt/tags/tag10.xml><?xml version="1.0" encoding="utf-8"?>
<p:tagLst xmlns:a="http://schemas.openxmlformats.org/drawingml/2006/main" xmlns:r="http://schemas.openxmlformats.org/officeDocument/2006/relationships" xmlns:p="http://schemas.openxmlformats.org/presentationml/2006/main">
  <p:tag name="AS_UNIQUEID" val="59128"/>
</p:tagLst>
</file>

<file path=ppt/tags/tag11.xml><?xml version="1.0" encoding="utf-8"?>
<p:tagLst xmlns:a="http://schemas.openxmlformats.org/drawingml/2006/main" xmlns:r="http://schemas.openxmlformats.org/officeDocument/2006/relationships" xmlns:p="http://schemas.openxmlformats.org/presentationml/2006/main">
  <p:tag name="AS_UNIQUEID" val="59129"/>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S_UNIQUEID" val="59123"/>
</p:tagLst>
</file>

<file path=ppt/tags/tag3.xml><?xml version="1.0" encoding="utf-8"?>
<p:tagLst xmlns:a="http://schemas.openxmlformats.org/drawingml/2006/main" xmlns:r="http://schemas.openxmlformats.org/officeDocument/2006/relationships" xmlns:p="http://schemas.openxmlformats.org/presentationml/2006/main">
  <p:tag name="AS_UNIQUEID" val="59124"/>
</p:tagLst>
</file>

<file path=ppt/tags/tag4.xml><?xml version="1.0" encoding="utf-8"?>
<p:tagLst xmlns:a="http://schemas.openxmlformats.org/drawingml/2006/main" xmlns:r="http://schemas.openxmlformats.org/officeDocument/2006/relationships" xmlns:p="http://schemas.openxmlformats.org/presentationml/2006/main">
  <p:tag name="AS_UNIQUEID" val="59130"/>
</p:tagLst>
</file>

<file path=ppt/tags/tag5.xml><?xml version="1.0" encoding="utf-8"?>
<p:tagLst xmlns:a="http://schemas.openxmlformats.org/drawingml/2006/main" xmlns:r="http://schemas.openxmlformats.org/officeDocument/2006/relationships" xmlns:p="http://schemas.openxmlformats.org/presentationml/2006/main">
  <p:tag name="AS_UNIQUEID" val="59131"/>
</p:tagLst>
</file>

<file path=ppt/tags/tag6.xml><?xml version="1.0" encoding="utf-8"?>
<p:tagLst xmlns:a="http://schemas.openxmlformats.org/drawingml/2006/main" xmlns:r="http://schemas.openxmlformats.org/officeDocument/2006/relationships" xmlns:p="http://schemas.openxmlformats.org/presentationml/2006/main">
  <p:tag name="AS_UNIQUEID" val="59132"/>
</p:tagLst>
</file>

<file path=ppt/tags/tag7.xml><?xml version="1.0" encoding="utf-8"?>
<p:tagLst xmlns:a="http://schemas.openxmlformats.org/drawingml/2006/main" xmlns:r="http://schemas.openxmlformats.org/officeDocument/2006/relationships" xmlns:p="http://schemas.openxmlformats.org/presentationml/2006/main">
  <p:tag name="AS_UNIQUEID" val="59125"/>
</p:tagLst>
</file>

<file path=ppt/tags/tag8.xml><?xml version="1.0" encoding="utf-8"?>
<p:tagLst xmlns:a="http://schemas.openxmlformats.org/drawingml/2006/main" xmlns:r="http://schemas.openxmlformats.org/officeDocument/2006/relationships" xmlns:p="http://schemas.openxmlformats.org/presentationml/2006/main">
  <p:tag name="AS_UNIQUEID" val="59126"/>
</p:tagLst>
</file>

<file path=ppt/tags/tag9.xml><?xml version="1.0" encoding="utf-8"?>
<p:tagLst xmlns:a="http://schemas.openxmlformats.org/drawingml/2006/main" xmlns:r="http://schemas.openxmlformats.org/officeDocument/2006/relationships" xmlns:p="http://schemas.openxmlformats.org/presentationml/2006/main">
  <p:tag name="AS_UNIQUEID" val="59127"/>
</p:tagLst>
</file>

<file path=ppt/theme/theme1.xml><?xml version="1.0" encoding="utf-8"?>
<a:theme xmlns:a="http://schemas.openxmlformats.org/drawingml/2006/main" name="2_CACEIS_BASIQUE">
  <a:themeElements>
    <a:clrScheme name="Personnalisée 2">
      <a:dk1>
        <a:srgbClr val="000000"/>
      </a:dk1>
      <a:lt1>
        <a:srgbClr val="FFFFFF"/>
      </a:lt1>
      <a:dk2>
        <a:srgbClr val="52575F"/>
      </a:dk2>
      <a:lt2>
        <a:srgbClr val="DCDDDF"/>
      </a:lt2>
      <a:accent1>
        <a:srgbClr val="D0131D"/>
      </a:accent1>
      <a:accent2>
        <a:srgbClr val="7E93A7"/>
      </a:accent2>
      <a:accent3>
        <a:srgbClr val="2B728A"/>
      </a:accent3>
      <a:accent4>
        <a:srgbClr val="E6F3F9"/>
      </a:accent4>
      <a:accent5>
        <a:srgbClr val="E84E0E"/>
      </a:accent5>
      <a:accent6>
        <a:srgbClr val="88ADC1"/>
      </a:accent6>
      <a:hlink>
        <a:srgbClr val="0000FF"/>
      </a:hlink>
      <a:folHlink>
        <a:srgbClr val="D5D4D4"/>
      </a:folHlink>
    </a:clrScheme>
    <a:fontScheme name="Lato Regular">
      <a:majorFont>
        <a:latin typeface="Lato Regular"/>
        <a:ea typeface=""/>
        <a:cs typeface=""/>
      </a:majorFont>
      <a:minorFont>
        <a:latin typeface="Lato Regular"/>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ceis Internal use">
  <a:themeElements>
    <a:clrScheme name="CACEIS">
      <a:dk1>
        <a:srgbClr val="000000"/>
      </a:dk1>
      <a:lt1>
        <a:srgbClr val="FFFFFF"/>
      </a:lt1>
      <a:dk2>
        <a:srgbClr val="52575F"/>
      </a:dk2>
      <a:lt2>
        <a:srgbClr val="DCDDDF"/>
      </a:lt2>
      <a:accent1>
        <a:srgbClr val="D0131A"/>
      </a:accent1>
      <a:accent2>
        <a:srgbClr val="7E93A7"/>
      </a:accent2>
      <a:accent3>
        <a:srgbClr val="2B728A"/>
      </a:accent3>
      <a:accent4>
        <a:srgbClr val="E6F3F9"/>
      </a:accent4>
      <a:accent5>
        <a:srgbClr val="E84E0E"/>
      </a:accent5>
      <a:accent6>
        <a:srgbClr val="88ADC1"/>
      </a:accent6>
      <a:hlink>
        <a:srgbClr val="0000FF"/>
      </a:hlink>
      <a:folHlink>
        <a:srgbClr val="D5D4D4"/>
      </a:folHlink>
    </a:clrScheme>
    <a:fontScheme name="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ceis Internal use" id="{8872526B-2B8A-4208-A347-1D0D3CA00366}" vid="{907F4061-9F26-4067-9EBF-AEA43AF0AF6B}"/>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1368</Words>
  <Application>Microsoft Office PowerPoint</Application>
  <PresentationFormat>Grand écran</PresentationFormat>
  <Paragraphs>136</Paragraphs>
  <Slides>10</Slides>
  <Notes>0</Notes>
  <HiddenSlides>0</HiddenSlides>
  <MMClips>0</MMClips>
  <ScaleCrop>false</ScaleCrop>
  <HeadingPairs>
    <vt:vector size="8" baseType="variant">
      <vt:variant>
        <vt:lpstr>Polices utilisées</vt:lpstr>
      </vt:variant>
      <vt:variant>
        <vt:i4>9</vt:i4>
      </vt:variant>
      <vt:variant>
        <vt:lpstr>Thème</vt:lpstr>
      </vt:variant>
      <vt:variant>
        <vt:i4>2</vt:i4>
      </vt:variant>
      <vt:variant>
        <vt:lpstr>Serveurs OLE incorporés</vt:lpstr>
      </vt:variant>
      <vt:variant>
        <vt:i4>1</vt:i4>
      </vt:variant>
      <vt:variant>
        <vt:lpstr>Titres des diapositives</vt:lpstr>
      </vt:variant>
      <vt:variant>
        <vt:i4>10</vt:i4>
      </vt:variant>
    </vt:vector>
  </HeadingPairs>
  <TitlesOfParts>
    <vt:vector size="22" baseType="lpstr">
      <vt:lpstr>Arial</vt:lpstr>
      <vt:lpstr>Calibri</vt:lpstr>
      <vt:lpstr>Helvetica</vt:lpstr>
      <vt:lpstr>Lato</vt:lpstr>
      <vt:lpstr>Lato Regular</vt:lpstr>
      <vt:lpstr>Lato Semibold</vt:lpstr>
      <vt:lpstr>LucidaGrande</vt:lpstr>
      <vt:lpstr>Wingdings</vt:lpstr>
      <vt:lpstr>Wingdings 3</vt:lpstr>
      <vt:lpstr>2_CACEIS_BASIQUE</vt:lpstr>
      <vt:lpstr>Caceis Internal use</vt:lpstr>
      <vt:lpstr>Diapositive think-cell</vt:lpstr>
      <vt:lpstr>Présentation PowerPoint</vt:lpstr>
      <vt:lpstr>The Future of Settlement &amp; Beyond</vt:lpstr>
      <vt:lpstr>The Future of Settlement &amp; Beyond</vt:lpstr>
      <vt:lpstr>The Future of Settlement &amp; Beyond</vt:lpstr>
      <vt:lpstr>The Future of Settlement &amp; Beyond</vt:lpstr>
      <vt:lpstr>The Future of Settlement &amp; Beyond</vt:lpstr>
      <vt:lpstr>The Future of Settlement &amp; Beyond</vt:lpstr>
      <vt:lpstr>The Future of Settlement &amp; Beyond</vt:lpstr>
      <vt:lpstr>The Future of Settlement &amp; Beyond</vt:lpstr>
      <vt:lpstr>Présentation PowerPoint</vt:lpstr>
    </vt:vector>
  </TitlesOfParts>
  <Company>SILCA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Chart Custody Department</dc:title>
  <dc:creator>Nguyen, Lorelei</dc:creator>
  <cp:lastModifiedBy>Ayouaz, Younes</cp:lastModifiedBy>
  <cp:revision>189</cp:revision>
  <dcterms:created xsi:type="dcterms:W3CDTF">2024-11-08T09:58:44Z</dcterms:created>
  <dcterms:modified xsi:type="dcterms:W3CDTF">2026-06-07T17:40:48Z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a2a25de-01fc-42db-8d65-8abb79d1dab4_Enabled">
    <vt:lpwstr>true</vt:lpwstr>
  </property>
  <property fmtid="{D5CDD505-2E9C-101B-9397-08002B2CF9AE}" pid="3" name="MSIP_Label_7a2a25de-01fc-42db-8d65-8abb79d1dab4_SetDate">
    <vt:lpwstr>2024-12-11T10:10:36Z</vt:lpwstr>
  </property>
  <property fmtid="{D5CDD505-2E9C-101B-9397-08002B2CF9AE}" pid="4" name="MSIP_Label_7a2a25de-01fc-42db-8d65-8abb79d1dab4_Method">
    <vt:lpwstr>Privileged</vt:lpwstr>
  </property>
  <property fmtid="{D5CDD505-2E9C-101B-9397-08002B2CF9AE}" pid="5" name="MSIP_Label_7a2a25de-01fc-42db-8d65-8abb79d1dab4_Name">
    <vt:lpwstr>C1-Public</vt:lpwstr>
  </property>
  <property fmtid="{D5CDD505-2E9C-101B-9397-08002B2CF9AE}" pid="6" name="MSIP_Label_7a2a25de-01fc-42db-8d65-8abb79d1dab4_SiteId">
    <vt:lpwstr>fb3baf17-c313-474c-8d5d-577a3ec97a32</vt:lpwstr>
  </property>
  <property fmtid="{D5CDD505-2E9C-101B-9397-08002B2CF9AE}" pid="7" name="MSIP_Label_7a2a25de-01fc-42db-8d65-8abb79d1dab4_ActionId">
    <vt:lpwstr>c639546c-52c0-4dfc-88d9-5f659753bbba</vt:lpwstr>
  </property>
  <property fmtid="{D5CDD505-2E9C-101B-9397-08002B2CF9AE}" pid="8" name="MSIP_Label_7a2a25de-01fc-42db-8d65-8abb79d1dab4_ContentBits">
    <vt:lpwstr>0</vt:lpwstr>
  </property>
</Properties>
</file>